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985" r:id="rId2"/>
    <p:sldId id="3055" r:id="rId3"/>
    <p:sldId id="3070" r:id="rId4"/>
    <p:sldId id="3071" r:id="rId5"/>
    <p:sldId id="3072" r:id="rId6"/>
    <p:sldId id="3073" r:id="rId7"/>
    <p:sldId id="3081" r:id="rId8"/>
    <p:sldId id="3082" r:id="rId9"/>
    <p:sldId id="3085" r:id="rId10"/>
    <p:sldId id="3087" r:id="rId11"/>
    <p:sldId id="4994" r:id="rId12"/>
    <p:sldId id="4986" r:id="rId13"/>
    <p:sldId id="4623" r:id="rId14"/>
    <p:sldId id="3086" r:id="rId15"/>
    <p:sldId id="4627" r:id="rId16"/>
    <p:sldId id="3084" r:id="rId17"/>
    <p:sldId id="4624" r:id="rId18"/>
    <p:sldId id="4987" r:id="rId19"/>
    <p:sldId id="3037" r:id="rId20"/>
    <p:sldId id="4988" r:id="rId21"/>
    <p:sldId id="4989" r:id="rId22"/>
    <p:sldId id="4990" r:id="rId23"/>
    <p:sldId id="4628" r:id="rId24"/>
    <p:sldId id="4625" r:id="rId25"/>
    <p:sldId id="4992" r:id="rId26"/>
    <p:sldId id="4991" r:id="rId27"/>
    <p:sldId id="4993" r:id="rId28"/>
    <p:sldId id="4995" r:id="rId29"/>
    <p:sldId id="4996" r:id="rId30"/>
    <p:sldId id="4629" r:id="rId31"/>
    <p:sldId id="4631" r:id="rId32"/>
    <p:sldId id="4632" r:id="rId33"/>
    <p:sldId id="4633" r:id="rId34"/>
    <p:sldId id="4635" r:id="rId35"/>
    <p:sldId id="4636" r:id="rId36"/>
    <p:sldId id="4999" r:id="rId37"/>
    <p:sldId id="263" r:id="rId38"/>
  </p:sldIdLst>
  <p:sldSz cx="12192000" cy="6858000"/>
  <p:notesSz cx="6888163" cy="10020300"/>
  <p:defaultTextStyle>
    <a:defPPr>
      <a:defRPr lang="de-DE"/>
    </a:defPPr>
    <a:lvl1pPr marL="0" algn="l" defTabSz="586405" rtl="0" eaLnBrk="1" latinLnBrk="0" hangingPunct="1">
      <a:defRPr sz="1154" kern="1200">
        <a:solidFill>
          <a:schemeClr val="tx1"/>
        </a:solidFill>
        <a:latin typeface="+mn-lt"/>
        <a:ea typeface="+mn-ea"/>
        <a:cs typeface="+mn-cs"/>
      </a:defRPr>
    </a:lvl1pPr>
    <a:lvl2pPr marL="293202" algn="l" defTabSz="586405" rtl="0" eaLnBrk="1" latinLnBrk="0" hangingPunct="1">
      <a:defRPr sz="1154" kern="1200">
        <a:solidFill>
          <a:schemeClr val="tx1"/>
        </a:solidFill>
        <a:latin typeface="+mn-lt"/>
        <a:ea typeface="+mn-ea"/>
        <a:cs typeface="+mn-cs"/>
      </a:defRPr>
    </a:lvl2pPr>
    <a:lvl3pPr marL="586405" algn="l" defTabSz="586405" rtl="0" eaLnBrk="1" latinLnBrk="0" hangingPunct="1">
      <a:defRPr sz="1154" kern="1200">
        <a:solidFill>
          <a:schemeClr val="tx1"/>
        </a:solidFill>
        <a:latin typeface="+mn-lt"/>
        <a:ea typeface="+mn-ea"/>
        <a:cs typeface="+mn-cs"/>
      </a:defRPr>
    </a:lvl3pPr>
    <a:lvl4pPr marL="879607" algn="l" defTabSz="586405" rtl="0" eaLnBrk="1" latinLnBrk="0" hangingPunct="1">
      <a:defRPr sz="1154" kern="1200">
        <a:solidFill>
          <a:schemeClr val="tx1"/>
        </a:solidFill>
        <a:latin typeface="+mn-lt"/>
        <a:ea typeface="+mn-ea"/>
        <a:cs typeface="+mn-cs"/>
      </a:defRPr>
    </a:lvl4pPr>
    <a:lvl5pPr marL="1172809" algn="l" defTabSz="586405" rtl="0" eaLnBrk="1" latinLnBrk="0" hangingPunct="1">
      <a:defRPr sz="1154" kern="1200">
        <a:solidFill>
          <a:schemeClr val="tx1"/>
        </a:solidFill>
        <a:latin typeface="+mn-lt"/>
        <a:ea typeface="+mn-ea"/>
        <a:cs typeface="+mn-cs"/>
      </a:defRPr>
    </a:lvl5pPr>
    <a:lvl6pPr marL="1466012" algn="l" defTabSz="586405" rtl="0" eaLnBrk="1" latinLnBrk="0" hangingPunct="1">
      <a:defRPr sz="1154" kern="1200">
        <a:solidFill>
          <a:schemeClr val="tx1"/>
        </a:solidFill>
        <a:latin typeface="+mn-lt"/>
        <a:ea typeface="+mn-ea"/>
        <a:cs typeface="+mn-cs"/>
      </a:defRPr>
    </a:lvl6pPr>
    <a:lvl7pPr marL="1759214" algn="l" defTabSz="586405" rtl="0" eaLnBrk="1" latinLnBrk="0" hangingPunct="1">
      <a:defRPr sz="1154" kern="1200">
        <a:solidFill>
          <a:schemeClr val="tx1"/>
        </a:solidFill>
        <a:latin typeface="+mn-lt"/>
        <a:ea typeface="+mn-ea"/>
        <a:cs typeface="+mn-cs"/>
      </a:defRPr>
    </a:lvl7pPr>
    <a:lvl8pPr marL="2052417" algn="l" defTabSz="586405" rtl="0" eaLnBrk="1" latinLnBrk="0" hangingPunct="1">
      <a:defRPr sz="1154" kern="1200">
        <a:solidFill>
          <a:schemeClr val="tx1"/>
        </a:solidFill>
        <a:latin typeface="+mn-lt"/>
        <a:ea typeface="+mn-ea"/>
        <a:cs typeface="+mn-cs"/>
      </a:defRPr>
    </a:lvl8pPr>
    <a:lvl9pPr marL="2345619" algn="l" defTabSz="586405" rtl="0" eaLnBrk="1" latinLnBrk="0" hangingPunct="1">
      <a:defRPr sz="115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39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838"/>
    <a:srgbClr val="2BACA4"/>
    <a:srgbClr val="4799AC"/>
    <a:srgbClr val="385668"/>
    <a:srgbClr val="DCD8B5"/>
    <a:srgbClr val="FFFFFF"/>
    <a:srgbClr val="E6E6E6"/>
    <a:srgbClr val="007763"/>
    <a:srgbClr val="29CCC4"/>
    <a:srgbClr val="D3E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23" autoAdjust="0"/>
  </p:normalViewPr>
  <p:slideViewPr>
    <p:cSldViewPr>
      <p:cViewPr varScale="1">
        <p:scale>
          <a:sx n="57" d="100"/>
          <a:sy n="57" d="100"/>
        </p:scale>
        <p:origin x="948" y="32"/>
      </p:cViewPr>
      <p:guideLst>
        <p:guide orient="horz" pos="618"/>
        <p:guide pos="3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12"/>
    </p:cViewPr>
  </p:sorterViewPr>
  <p:notesViewPr>
    <p:cSldViewPr>
      <p:cViewPr varScale="1">
        <p:scale>
          <a:sx n="86" d="100"/>
          <a:sy n="86" d="100"/>
        </p:scale>
        <p:origin x="423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1.09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175 330 113 0,'48'-29'102'0,"-44"30"-46"15,-3 1-29-15,0 9-62 16,0 5-23-16,-5 5-3 15,-4 5 19-15,-4 4 18 16,-5-2 22-16,-5 6 5 16,1-4 3-16,-3 6-1 15,1-7-4-15,-1 5 1 0,3-8 4 16,-1-1 10-16,7-8 0 16,3-1-14-16,7-10-8 15,7-6-5-15,7-4-7 16,8-11 1-16,5-6 16 15,11-16 9-15,2-6-1 16,10-15 1-16,-2 0 4 16,5-9 11-16,-9 10 8 0,4-3 27 15,-9 13 6-15,1-3 2 16,-6 14-15-16,-2 6-18 16,-7 11-38-16,-3 6-50 15,-9 15-22-15,-7 12-6 16,-8 11 9-16,-10 13 15 15,-5 8 47-15,-9 13 62 16,-1 1 15-16,-7 14 22 16,6-4 15-16,-1 4 42 15,7-13-34-15,2-2 1 16,9-19-17-16,3-10-18 16,7-12-37-16,7-10 9 15,6-10-3-15,7-16 9 16,5-8-1-16,10-18-9 15,2-9-23-15,9-21-23 0,2 1-21 16,8-11-4-16,-5 9-1 16,3-3 5-16,-10 20 14 15,-1 6 13-15,-12 18 3 16,-3 11 3-16,-9 14 1 16,-8 15 6-16,-5 9-3 15,-9 20 6-15,-6 7 0 16,-10 20 4-16,-2 6-3 0,-16 23 13 15,1-5 1-15,-11 18 8 16,1-7-4-16,-2 12 2 16,9-21-14-16,-1-1-5 15,12-20-12-15,2-9-3 16,10-26-5-16,6-12 11 16,8-13-2-16,11-14 1 15,9-13-1-15,11-22-9 16,5-11-22-16,17-25-29 15,-3-4-13-15,12-23-18 16,-3 6 3-16,13-14 12 16,-10 15 30-16,6-9 26 15,-7 21 28-15,1 0 17 16,-11 24 4-16,-5 10 0 0,-10 26-11 16,-9 19-2-16,-13 18-11 15,-11 25 2-15,-8 12 3 16,-10 17 11-16,-6 0-2 15,-7 22 9-15,5-5 0 16,-10 11 10-16,6-4-10 16,-3 9 0-16,5-12-9 15,-6-2-6-15,11-14-15 0,1-8-5 16,7-17-6-16,4-7-2 16,7-16-4-16,4-7-5 15,5-9 1-15,4-14 1 16,7-10 0-16,8-15-13 15,5-13-11-15,10-25-49 16,4-6-22-16,8-21-10 16,0 3 14-16,9-11 24 15,-4 16 53-15,9-5 36 16,-8 16 12-16,3 2 3 16,-14 21-8-16,-1 10-1 15,-14 22-10-15,-11 16 15 16,-9 23 5-16,-12 23 9 15,-8 10 2-15,-14 25 8 16,-8 6-8-16,-15 22 9 0,-3-3-1 16,-11 24 10-16,5-8-4 15,-6 9 7-15,9-19-12 16,2 8 0-16,11-28-15 16,3-12-6-16,16-23-14 15,7-14-6-15,14-28-8 16,9-22 0-16,10-17-2 0,12-27-8 15,6-9-4-15,11-24-7 16,3 0-1-16,8-12 1 16,-5 9 6-16,10-11 6 15,-8 20 9-15,2 1 1 16,-10 22 1-16,1 13 0 16,-14 23 0-16,-7 14 3 15,-11 18 0-15,-8 16 3 16,-11 14 2-16,-6 18 6 15,-6 3 4-15,-7 20 9 16,-5-1 3-16,-6 16 9 16,2-10-5-16,-2 7-3 15,4-17-10-15,1-1-6 16,10-23-9-16,2-9-2 16,8-14-5-16,9-13-1 0,7-18-1 15,11-19-1-15,4-9 0 16,10-21-4-16,6-8-4 15,9-17-17-15,0 3-9 16,9-13-13-16,-4 11 5 16,4-4 5-16,-9 19 18 15,1 8 14-15,-9 17 12 16,-5 15 6-16,-12 20 1 16,-6 18 5-16,-12 15-1 0,-8 18 6 15,-7 9 0-15,-10 17 5 16,-3 2-1-16,-6 16 9 15,0-10-4-15,-3 4-1 16,5-15-7-16,-2-2-3 16,7-23-11-16,2-4-3 15,4-14 0-15,4-10-2 16,8-14-4-16,7-19-1 16,8-10-2-16,9-21-10 15,6-6-5-15,9-22-6 16,2 6 1-16,5-14 1 15,-2 10 10-15,6-3 5 16,-4 18 7-16,-2 5 2 16,-4 17 1-16,-3 15 1 0,-10 16 3 15,-6 20 3-15,-9 12 2 16,-8 19 3-16,-4 7 1 16,-10 21 7-16,-6 1 0 15,-7 13 8-15,2-9-2 16,-5 5 3-16,6-17-9 15,3-5-3-15,7-18-8 16,2-6 0-16,8-16-5 0,2-19-2 16,8-16-3-16,6-16-2 15,4-10-6-15,6-17-8 16,3 1-7-16,8-15-14 16,-1 4 0-16,8-4 0 15,-1 6 10-15,1 4 9 16,-8 20 13-16,1 13 5 15,-9 15 3-15,0 17 5 16,-8 9 2-16,-2 17 5 16,-5 7 3-16,-7 23 9 15,-3 3 1-15,-5 8 4 16,-1-8-4-16,-1 2-3 16,2-19-10-16,0-9-5 15,4-13-6-15,2-9 1 16,2-12-2-16,5-15 1 0,2-11-2 15,5-10-2-15,3-5-2 16,6-14-2-16,1 3-1 16,6-4-2-16,-4 7 0 15,5 2-2-15,-4 14-1 16,-1 9 2-16,-5 15 3 0,-1 13 5 16,-8 16 3-16,-3 17 5 15,-6 10 0-15,-6 10 2 16,0 1-2-16,-1 4-1 15,-1-15-4-15,4-9-1 16,0-13-4-16,3-12 1 16,2-17 0-16,5-13 0 15,0-10 0-15,7-12 0 16,-1-1-1-16,5-5-2 16,-1 5 0-16,2 4-1 15,-5 10-2-15,0 7-1 16,-4 9 2-16,-3 12 3 15,-2 9 2-15,-1 9 4 16,1 1 1-16,-1 7-1 0,1-5-3 16,4-5-2-16,1-10-2 15,4-9 0-15,2-12 1 16,5-5 2-16,-3-6 2 16,3-2 1-16,-5 7-1 15,3 0 2-15,-4 6-2 16,1 4 0-16,-1 5 0 15,1 10 1-15,-2 2 0 16,2 8 0-16,-1 0 0 0,4 5-2 16,-1-9-2-16,5-3-3 15,-3-5-8-15,3-9-36 16,-5-7-81-16,1-2-284 16,-6-2 34-16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4.270"/>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50 40 605 0,'0'11'146'16,"1"-2"53"-16,1-2-173 15,1-1-7-15,1 1 30 16,1-2 10-16,4 0 36 16,4-1 8-16,43-3 12 15,-46-10-27-15,-2-3-10 16,-1 1-33-16,0 0-10 0,-3 3-17 16,3-2-4-16,1 2-8 15,-1 0-4-15,-1-1-3 16,1 1-1-16,-3 3-2 15,1 4 1-15,-3 6 0 16,0 7 3-16,-2 5 0 16,-3 12 2-16,-5 3 1 15,-1 8 1-15,-3 4-2 0,-4 14 1 16,-1 0-1-16,-5 15 2 16,-1-2 0-16,-2 2 4 15,2-12-1-15,-1 4 1 16,7-18-3-16,2-5-1 15,7-12-3-15,3-6 1 16,5-17 3-16,4-14 6 16,4-9 1-16,9-14 0 15,5-6-3-15,8-15-6 16,0-2-9-16,7-12-6 16,-1 1-2-16,5-16-5 15,-5 8 1-15,6-4 2 16,-6 14 3-16,-1 6 5 15,-8 19 4-15,0 9 4 16,-11 18 3-16,-4 10 3 0,-10 12 0 16,-11 18 4-16,-6 7 1 15,-8 23 8-15,-4 9 1 16,-9 26 10-16,2-1 4 16,-9 20 10-16,4-9-4 15,-2 7 1-15,3-22-10 16,1 5-5-16,8-23-11 0,-1-4 0 15,8-22-2-15,5-8 2 16,8-18-2-16,4-11-1 16,7-9-5-16,7-13-1 15,6-12-3-15,12-17-2 16,4-9-2-16,11-22-4 16,2-3-3-16,8-21-5 15,-2 9 0-15,16-16 0 16,-6 8 4-16,3-9 3 15,-9 20 3-15,2 1 2 16,-17 24 1-16,1 13 0 16,-11 23-2-16,-3 12 0 15,-11 16 0-15,-8 13 2 16,-7 9 1-16,-14 20 3 0,-6 10 0 16,-11 22 4-16,-5 3 0 15,-7 21 6-15,-1-6-1 16,-9 12 0-16,3-20-2 15,-7 13-2-15,7-19-6 16,-2 5 1-16,14-20-2 16,2 1 2-16,13-20 2 15,5-8-1-15,8-23-3 0,6-9 0 16,7-16-3-16,11-18 0 16,8-13-1-16,16-29 1 15,3-5-2-15,20-22-2 16,-3 3 0-16,8-18-1 15,-8 22 1-15,11-18 2 16,-14 17 1-16,10-11 1 16,-6 18-2-16,3-2-6 15,-12 21-2-15,1 0-3 16,-14 23 0-16,-7 7 1 16,-12 16 5-16,-5 11 4 15,-12 15 3-15,-11 17 0 16,-8 9 2-16,-13 22 1 15,-2 8-1-15,-14 18 2 16,0-2-1-16,-8 15 1 0,3-6 1 16,-4 10 2-16,11-17 1 15,3 1 1-15,13-17-2 16,7-8-1-16,9-21-4 16,7-9-2-16,11-16 0 15,8-18 1-15,9-13 1 16,12-19 0-16,6-10 1 15,15-19-1-15,3 0-2 0,10-14-1 16,-4 3 0-16,11-11-1 16,-10 10 0-16,8-11 0 15,-11 14 0-15,4 1-1 16,-14 18 1-16,-4 8 1 16,-15 19 0-16,-6 9-2 15,-11 14 0-15,-10 12-2 16,-10 10-2-16,-11 12 3 15,-8 10 2-15,-8 16 2 16,-2 1 2-16,-16 18 2 16,2 0 0-16,-9 7 1 15,2-9-1-15,-3 10 4 16,13-11-1-16,2-1-1 16,10-12-1-16,4-5-1 0,9-17-2 15,7-10-1-15,6-17 1 16,11-9 2-16,6-13-1 15,11-19 0-15,6-11 0 16,16-20-1-16,1-7-2 16,18-17 0-16,0 3 0 15,8-15 1-15,-6 12-1 16,7-4 1-16,-14 14-1 0,5 2 1 16,-15 27 0-16,-1 7-1 15,-17 16 0-15,-5 11 1 16,-16 16 1-16,-9 16 0 15,-10 11 1-15,-15 18 2 16,-5 6-2-16,-17 23 3 16,1 0 0-16,-10 13 1 15,5-4-1-15,-3 12 2 16,9-17-3-16,-4 0 0 16,13-15-1-16,2-4 0 15,11-22-1-15,6-6-1 16,14-19 0-16,7-9 0 15,12-14 1-15,12-18-1 16,6-11 0-16,11-17 0 16,2-8-1-16,6-8 0 0,-4 5 0 15,11-12 0-15,-5 12 0 16,4-7 0-16,-7 11-1 16,1 4 0-16,-14 19 0 15,-4 5-1-15,-10 21 0 16,-7 5 2-16,-10 9 0 15,-8 8 2-15,-9 12 1 16,-11 16 1-16,-5 6-1 0,-9 17 1 16,0 2-1-16,-8 5-1 15,5-15 0-15,-2 1 0 16,7-13-1-16,1-3 0 16,12-9-1-16,4-3 0 15,8-8-3-15,10-10 1 16,8-13-1-16,11-12 1 15,7-9 0-15,14-13-1 16,-1-4 0-16,10-8 0 16,-3 4 1-16,4-5 0 15,-8 8 1-15,4 4 1 16,-8 12-1-16,-5 9-1 16,-10 14 0-16,-6 12 1 15,-11 12 1-15,-11 13 1 16,-9 7 2-16,-10 13-1 0,-4 1 0 15,-6 2 0-15,2-8-2 16,1-2 0-16,8-15-1 16,3-6-1-16,8-9-5 15,7-6-3-15,8-8 0 16,7-10-1-16,4-3-1 16,10-4-7-16,0 0-2 0,7-2-10 15,-3 9-1-15,3 2-2 16,-5 8 1-16,1 3-266 15,-6 4-86-15,4 6-66 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7.258"/>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0 799 329 0,'6'-1'370'16,"-4"-4"-105"-16,4-7-5 16,2-4-183-16,6-9-59 15,0-3-27-15,5-9-15 16,0-1-3-16,1-6 6 15,1 2 14-15,0-5 28 0,-1 6 17 16,1 1 16-16,-4 7 1 16,2 4-4-16,-2 9-17 15,-1 5-8-15,-3 4-17 16,-1 2-6-16,-4 8-4 16,-5 2 2-16,-2 8 1 15,-3 2 4-15,-3 5 3 0,-4 8 6 16,-2 5-2-16,-4 9 4 15,1 2 0-15,-2 2 1 16,2-5-6-16,3-5-2 16,3-9-5-16,2-5-4 15,4-10-6-15,3-6 2 16,4-6 1-16,4-11 4 16,3-3 3-16,8-11 5 15,3-7-1-15,8-10 0 16,3 2-5-16,3-5 0 15,-4 3-4-15,3 2 0 16,-7 9 0-16,0 2 0 16,-7 11 0-16,-1 8 2 15,-10 7 2-15,-6 15 5 16,-7 6-1-16,-9 13 0 0,-4 4-2 16,-9 13-2-16,-1 2-5 15,-8 14 0-15,0-5 0 16,-9 13 2-16,5-10-1 15,-3-3 3-15,7-16 0 16,5-1 3-16,9-15 2 16,5-8 9-16,9-11-2 15,4-6 5-15,8-8-1 0,7-10 2 16,3-6-10-16,9-4 3 16,-2-4-4-16,9-8 1 15,-2 4-2-15,2-7 2 16,-4 7-1-16,1-1 3 15,-8 8-2-15,-2 3 1 16,-5 11-1-16,-3 4 1 16,-4 10 2-16,-7 9 2 15,-2 8-3-15,-8 20 2 16,-4 8-3-16,-4 19-3 16,-1 0-5-16,-4 10 1 15,0-5-1-15,-5 7 1 16,0-13-1-16,1-2 3 15,4-11 0-15,6-15 0 0,9-15-2 16,8-13-1-16,8-14-4 16,7-12 0-16,5-11-2 15,8-17 1-15,-3-2 0 16,8-17-1-16,-5 2-1 16,8-16 0-16,-4 8-1 15,6-5 0-15,-6 14 0 16,3 0 0-16,-9 20 2 15,-2 6 1-15,-7 15 0 0,-5 8 1 16,-8 13 0-16,-6 16 1 16,-6 9 0-16,-7 12 1 15,-3 9-2-15,-9 18 2 16,-1 2 0-16,-7 15 1 16,2-4 1-16,-4 10 3 15,7-13-2-15,-1 3 2 16,5-15-3-16,-2 1 0 15,8-19-1-15,-2-8 1 16,6-13 0-16,7-11 0 16,7-12 0-16,9-12-1 15,3-9-1-15,8-18-2 16,1-4-1-16,8-15 0 16,-1 0 1-16,8-11-1 15,2 6 1-15,7-14 0 0,-2 11 0 16,7-2 0-16,-5 10 0 15,0 3 0-15,-6 17 1 16,-2 1-1-16,-8 11 1 16,-5 6-1-16,-8 11 2 15,-5 10 4-15,-4 11 2 0,-9 13 3 16,-4 11 0-16,-7 13 2 16,-4 5-5-16,-6 19 0 15,-1-2-1-15,-6 12-1 16,2-6-1-16,-1 4-1 15,0-12-3-15,1 1-1 16,9-15 0-16,0-3 0 16,7-14 0-16,5-10-2 15,8-16-1-15,6-8 2 16,7-10-1-16,9-18 1 16,4-6 2-16,9-16 0 15,0-4-1-15,6-18 0 16,-1 3 0-16,6-13 0 15,-6 8 0-15,2-4 1 16,-5 15-1-16,1 4 1 0,-9 19 0 16,-4 3 0-16,-7 13-1 15,-5 7 4-15,-9 8 1 16,-6 12-1-16,-7 8-1 16,-9 16 1-16,-3 8-4 15,-8 11-1-15,-2 2 1 16,-7 21 2-16,5-3-1 15,-4 16 0-15,3-5-1 0,-1 11 1 16,5-14 0-16,-4-1-1 16,9-17 1-16,1-3 0 15,8-22-1-15,8-11-1 16,9-14 0-16,9-15 2 16,4-9 0-16,10-18 1 15,0-8 1-15,9-14 0 16,-3-2-2-16,10-20 0 15,-3 1-1-15,8-13 0 16,-2 7-1-16,8-10 1 16,-8 16-1-16,-2 0 1 15,-10 19 0-15,-1 3 1 16,-10 19-1-16,-4 8 0 16,-6 18 0-16,-2 15 1 15,-9 14 0-15,-6 22 0 16,-4 12 1-16,-7 19 0 0,-2 6-1 15,-4 21 3-15,-2-7 1 16,-6 10-1-16,7-17-1 16,-3 6 0-16,5-24-2 15,4-8-1-15,9-17 0 16,2-6-3-16,7-22 0 16,8-14 0-16,8-17-1 0,10-22-1 15,5-11 1-15,10-17-5 16,-2-3-5-16,10-14-3 15,-6 10-1-15,3 1 0 16,-6 18 5-16,3 5 6 16,-12 24 4-16,0 15 4 15,-10 13 2-15,-2 13 1 16,-10 15 1-16,-6 21-1 16,-4 5-3-16,-10 18-17 15,0 0-29-15,-4 10-228 16,-1-9-160-16,-2 4-2 15,2-17-263-15</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9.060"/>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19 158 607 0,'24'-10'149'15,"3"-3"38"-15,-4 2-186 16,2-3-12-16,-5 3-10 16,-1-2 4-16,-1-1 18 15,-1-1 24-15,-3 2 18 16,0-1 21-16,0 5 3 15,-4 1-2-15,-1 1-15 0,1 3-16 16,-2 4-19-16,1 0-9 16,-2 4-8-16,1 4-4 15,-3-2 2-15,-1 3-1 16,-2 0 5-16,-1 0 3 16,-3-1 4-16,-1 3-1 15,-3-2 0-15,-3 3-8 16,0 0-10-16,-6 5-18 15,-2 0-9-15,-6 8-59 16,0 1-33-16,-11 11-71 16,4-2-8-16,-12 14-3 15,0 2 53-15,-10 12 15 16</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2.287"/>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2540 2154 44 0,'-1'-4'157'16,"8"-15"-15"-16,7-8-1 16,10-12-11-16,3-7-47 15,8-12-12-15,1 4-26 16,6-18 12-16,-4 6-2 0,6-7 2 16,-6 9-10-16,2-6 1 15,-8 17-9-15,1-4 13 16,-10 12 2-16,-1 4 2 15,-10 13-12-15,-2 6 1 16,-7 12-9-16,-4 8-11 16,-7 7-9-16,-9 12-1 15,-3 8-9-15,-14 14-9 16,1 4 4-16,-9 14 0 16,0-4 1-16,-7 9-1 15,6-3 0-15,-7 13-4 16,3-7 1-16,-4 12-7 15,6-11 0-15,-4 8 0 16,11-14 3-16,2-2-3 16,9-15 6-16,3-4 1 0,10-19 4 15,5-11-4-15,7-12 6 16,7-15-1-16,5-10 0 16,10-17-3-16,1-4 3 15,7-18-4-15,1 3 1 16,4-17-1-16,1 5 0 15,8-14 0-15,-6 12 2 16,2-12-2-16,-2 13 3 0,-3 1-2 16,-9 14 3-16,-3 6 2 15,-8 20 5-15,-6 9 14 16,-6 14 9-16,-8 14-3 16,-5 9-1-16,-7 12-3 15,-4 10-12-15,-6 19-2 16,-2 1 7-16,-9 20 8 15,3-2 4-15,-8 16 2 16,4-8 2-16,-4 17 6 16,9-13-4-16,-4 10 1 15,10-14-5-15,0 1-8 16,7-23-12-16,2-3-7 16,5-15-3-16,3-13-2 15,3-11 2-15,4-12-2 16,4-11 1-16,6-14-2 0,3-8-1 15,5-19-1-15,1-1 1 16,4-17-2-16,-2 0 0 16,6-19-2-16,0 5 0 15,2-14-2-15,-1 5 4 16,6-14-3-16,-5 17 4 16,1-6 1-16,-2 13 2 0,-2 1-2 15,-8 23 3-15,-1 2-1 16,-4 18 1-16,-3 11-2 15,-6 15 1-15,-4 12-4 16,-3 15 1-16,-6 15 0 16,-3 8 3-16,-5 14 3 15,2-1 6-15,-8 18 2 16,2 1 3-16,-1 15 0 16,3-7 1-16,-7 22-1 15,3-11-1-15,-4 13-2 16,2-19-2-16,-2 7-3 15,5-21 0-15,2-3-3 16,6-26-1-16,1-3 1 16,5-18 1-16,2-12-4 0,7-19 1 15,4-20-2-15,3-11-2 16,4-23-4-16,5-5 1 16,5-21-5-16,0 7 2 15,3-12-3-15,0 9 4 16,0-12-1-16,-3 16 5 15,2-9-5-15,-2 12 3 16,-2-3-2-16,-5 20 4 0,-3 3 0 16,-5 17 5-16,-6 8 0 15,0 14 3-15,-5 11-2 16,-1 11 1-16,-6 15-2 16,1 9 2-16,-5 13-2 15,0 5 3-15,-2 14 1 16,2-2 5-16,-4 15 0 15,6-2 1-15,0 10 0 16,3-9-1-16,-2 2-4 16,5-11-2-16,-1 1-2 15,5-17 1-15,1-3-2 16,3-12 0-16,4-11-2 16,1-15 0-16,0-19-2 15,4-12 1-15,2-18-2 16,3-8 2-16,2-22-5 0,3 2 0 15,2-14-7-15,-2 5-1 16,0-10-7-16,0 11 3 16,-1-8-5-16,-4 16 4 15,0 4 2-15,-4 17 7 16,-5 7 2-16,-1 22 9 16,-6 11 2-16,-3 15 3 0,-4 8-2 15,-2 11 1-15,-5 14-2 16,-1 6 0-16,-1 13 1 15,4 2 3-15,-5 9 4 16,-1-6 4-16,1 4 5 16,1-12 3-16,-2 6-2 15,6-13-4-15,1-1-4 16,5-11-5-16,0-4-5 16,5-13 0-16,0-6-3 15,4-7 0-15,0-8-3 16,2-8 1-16,1-17-2 15,3-9 1-15,1-16-1 16,1-5 1-16,3-10-2 16,-1 5 1-16,0-12-4 15,-1 11 1-15,2-1-7 0,-3 10 1 16,0 3-2-16,-2 19 5 16,-1 3 0-16,-2 12 9 15,-2 11 2-15,-3 10 4 16,-3 11-2-16,-1 10 4 15,-3 12 2-15,1 2 1 16,-3 19 3-16,2 3 3 0,0 12 0 16,1-3-2-16,-1 7-1 15,3-16-4-15,-3-2-2 16,2-14-1-16,1-6-2 16,0-10 1-16,3-9 0 15,2-9 1-15,2-19-3 16,3-9 0-16,1-15-4 15,4-13 0-15,0-15-2 16,-1 1 2-16,6-14-3 16,-4 7 1-16,-3-5-2 15,2 10 2-15,-1-6-3 16,-4 14 3-16,1 0-2 16,1 15 4-16,-5 9 1 15,0 15 4-15,-5 14-2 16,-1 14 1-16,-4 18-1 15,1 9 0-15,-4 17 0 0,2 2 1 16,-1 12 0-16,2-7 2 16,-5 9-1-16,0-11 0 15,1 3-2-15,0-12 0 16,-1-4 0-16,4-14 1 16,1-6 1-16,2-13 1 15,1-6-1-15,0-9-2 16,0-14-3-16,2-5-1 0,1-12-4 15,4-8 2-15,-1-17-4 16,4 1 2-16,-1-9-4 16,1 3 3-16,-1-3-2 15,2 11 5-15,-1-1-1 16,0 10 4-16,-1 8 0 16,-2 12 3-16,-1 9 1 15,-3 15 1-15,-3 16-2 16,0 10 2-16,0 16-1 15,-2 8 1-15,1 12 0 16,-2-3 3-16,-1 11 1 16,2-8-1-16,0-3-1 15,1-13 0-15,5-8-2 0,-2-19 0 16,2-14-3 0,1-9 0-16,-3-15-3 0,2-13-1 15,0-13-1-15,1-8 1 16,-2-13-1-16,4 7 2 15,0-9-3-15,2 8 2 16,-5 4-1-16,5 9 3 16,-2 7 0-16,1 21 3 15,-3 8 0-15,2 11 1 0,-1 11 0 16,-1 9 1-16,-3 16-1 16,0 4 1-16,-3 15-1 15,0-1 1-15,-1-2-1 16,0-14 0-16,-1-3 0 15,2-16 0-15,-1-11-2 16,-1-8 0-16,-2-14-4 16,2-8 0-16,0-16-3 15,5-8 2-15,-1-16-3 16,3 7 2-16,1-11-2 16,-1 12 3-16,1 1-1 15,2 16 3-15,0 1-2 16,3 15 3-16,0 9-1 15,-2 15 3-15,-2 13 0 16,0 11 2-16,-3 14 0 16,0 0 2-16,-3 9-2 0,0-5 2 15,0 3-2-15,-3-10 0 16,2-1 0-16,1-16 0 16,-2-7-2-16,3-13 0 15,-1-10-2-15,2-8 0 16,-1-12-4-16,4-4 2 0,-4-10-3 15,3 0 1-15,0-8-6 16,3 4 3-16,-3-2-2 16,5 11 4-16,0 4 0 15,0 16 7-15,-3 8 0 16,1 14 2-16,-1 15-1 16,-1 15 2-16,-2 14-1 15,-1 8 1-15,4 8 2 16,-2-7 2-16,-2-1-2 15,3-16 1-15,-2-9-2 16,-1-15-1-16,-1-9-4 16,0-17 1-16,-3-10-2 15,1-6 0-15,-2-13-2 16,0-1 2-16,-1-11-2 16,4 1 2-16,-2-9-3 0,2 8 1 15,-3-3-2-15,1 14 1 16,0 6-1-16,2 17 3 15,-1 8 0-15,3 15 4 16,-1 11 0-16,0 11 1 16,0 6 0-16,2 0 1 15,0-1-1-15,1-9 2 16,0-8-3-16,2-10 0 0,-3-9-2 16,-2-7 0-16,-3-10-3 15,0-5 3-15,-6-4-3 16,3 3 3-16,-3-4-1 15,1 6 2-15,-4 4-1 16,3 5 2-16,-2 7-3 16,2 9 0-16,-1 12-2 15,5 7 2-15,-2 6-3 16,3 0 3-16,-1-1 0 16,3-7 3-16,-2-8-4 15,3-7-1-15,-3-8-6 16,2-4 2-16,-6-9-4 15,2 1 1-15,-6-5-38 16,3 0-81-16,-8-8-294 16,0 3 33-16</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5.56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15 0 584 0,'-2'14'253'0,"-3"0"-20"16,2-7-207-16,1-3-215 16,1-4-53-16,0-7-2 15,0-3-167-15</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5.87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0 231 822 0,'6'28'309'16,"-2"-1"12"-16,1-12-236 15,2-4-34-15,3-5-80 16,0-4-67-16,2-6-22 16,0-4-15-16,-4-3 7 15,0-1 24-15,0-4 65 0,0-7 20 16,-2-4 13-16,1-7-86 16,-1 0-47-16,1-8-45 15,-1 4-1-15,-2 0 0 16,0 5 46-16</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9.31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2085 115 0,'6'104'329'16,"-3"-51"-77"-16,-1 6 25 16,0-4-62-16,-2 7-63 15,2-9-68-15,0-1-13 16,0-12-25-16,-1-8-8 15,0-18-19-15,0-13-5 0,-1-11-11 16,-1-17 4-16,1-12 3 16,0-17-1-16,-2-4-7 15,1-15-37-15,-1 4-24 16,1-10-25-16,0 10-8 16,0-4-6-16,1 17 33 15,0 3 19-15,0 20 25 16,2 9 17-16,2 13 23 0,0 12 16 15,3 13 5-15,-1 12 14 16,1 3-2-16,2 12 7 16,1 2-9-16,-1 13 8 15,-2 0-7-15,0 13 13 16,-1-9-7-16,2-1 15 16,-3-10-9-16,3-6-1 15,-2-15-21-15,-1-4-11 16,-1-8-24-16,-1-9-3 15,0-6-6-15,-1-8 2 16,-1-8 1-16,0-4 2 16,-2-5-1-16,2-10 0 15,-2-6-2-15,1-9-3 16,1-7-7-16,-3-8-8 0,1 8-5 16,2 0 0-16,-1 15 1 15,0 11 9-15,2 16 11 16,-2 9 7-16,-3 12 1 15,3 14 4-15,0 10 0 16,2 19 0-16,0 10-1 16,2 20 4-16,1-3-1 15,1 17 7-15,-2-12-2 0,4 4 5 16,-2-20-2-16,0 0 0 16,-4-23-7-16,0-6 3 15,-1-15-6-15,1-6 7 16,-1-9-2-16,-2-6 3 15,1-4-3-15,-1 3-1 16,0-3-7-16,-3-33-3 16,-5-63-3-16,6 34-2 15,2 2-1-15,2-7 1 16,2 7-1-16,-2-7 2 16,3 3 0-16,1-1 0 15,0 11-3-15,2 1-4 16,1 19-2-16,1 7 0 15,-2 13 1-15,1 9 5 0,-1 14 5 16,4 10 4-16,-2 9-1 16,4 19 3-16,-2 8-2 15,5 17 1-15,0 2-3 16,1 11 2-16,-3-7 0 16,-1 11 3-16,-2-6-1 15,-2 7 3-15,-2-12-1 16,2 2 3-16,-1-17-3 0,0-6 4 15,-3-18-3-15,-1-6-2 16,0-13-4-16,-2-15 0 16,-1-15-4-16,1-14 1 15,0-5 0-15,-1-19 2 16,-1-4-3-16,2-20 1 16,0 1-3-16,2-19 0 15,0 9-2-15,0-22-10 16,-1 14-6-16,2-12-7 15,-1 13-4-15,0-9-2 16,1 27 10-16,1 5 5 16,-2 26 8-16,0 10 3 15,-2 21 2-15,2 15 1 16,-2 17 0-16,0 18 2 0,-1 10 1 16,1 24 3-16,3 0 0 15,3 24 3-15,-2-5-1 16,3 17 11-16,1-10 5 15,0 18 5-15,-3-17-1 16,5 5 1-16,0-13-9 16,-1 8-3-16,1-18-5 0,-1 3 5 15,-3-15-1-15,2-5 1 16,-1-17-3-16,0 0 0 16,0-15-6-16,-1-4-2 15,-4-11-5-15,0-9 6 16,-2-14 0-16,-2-16 2 15,-2-10 0-15,-1-21 5 16,-2-4-7-16,2-24 0 16,-1 2-2-16,-2-19 0 15,3 6-2-15,-1-20 1 16,-1 12-2-16,2-21 2 16,1 6-11-16,0-17-8 15,-1 15-7-15,2-13-7 16,-1 27-2-16,0 8 10 15,4 26 8-15,2 12 10 0,-2 28 6 16,1 8 4-16,0 16-4 16,1 12 1-16,-2 10-2 15,1 11 2-15,2 4-3 16,-1 18 6-16,1 6 0 16,2 22 7-16,2 1 3 15,-2 29 9-15,5-4 0 16,2 12 8-16,-4-10-5 0,1 25 1 15,3-18-8-15,-2 11-2 16,0-12-9-16,1 8-2 16,-1-26-2-16,1-8 4 15,-3-18-1-15,2-5 1 16,-3-22-3-16,0-12-4 16,-4-10-5-16,0-17 6 15,-3-14 0-15,0-20 1 16,-2-7 4-16,-2-26 1 15,-1-7-6-15,-4-27 0 16,0-1-2-16,-2-31 0 16,-2 12-5-16,1-19-1 15,0 5-1-15,-1-19 2 16,4 19-3-16,1-21-2 16,0 18 1-16,4-7-2 0,2 23-2 15,-4-1 0-15,2 28 3 16,3 1-1-16,-1 26-2 15,0 6 2-15,2 23 2 16,0 13 1-16,-2 20 4 16,2 21 4-16,1 17 0 15,3 21 4-15,2 7 0 16,4 25 1-16,0-1-3 0,1 18 3 16,0-5-2-16,2 18 2 15,-6-9 2-15,3 10 3 16,-1-13-1-16,2 14 1 15,-5-20-2-15,4-3-1 16,-1-17-4-16,-1 5 0 16,-4-20-3-16,3-4 0 15,-2-12-2-15,0-6 0 16,0-21-5-16,-1-11 1 16,0-14 0-16,-2-13 2 15,0-12 2-15,3-20 2 16,-4-3-2-16,-2-18-7 15,2-3-2-15,0-20-1 16,-6 5 0-16,2-18-1 16,2 1 1-16,-2-21-6 0,0 16-4 15,4-18 0-15,0 11 1 16,-2-4 7-16,3 24 6 16,4-11 5-16,-4 24 2 15,5 4 1-15,0 23-2 16,-1 1 1-16,0 28-3 15,1 10-2-15,-2 17 1 0,1 12 3 16,0 12 1 0,1 28 7-16,-1 7 2 0,2 26 2 15,-3 7-3-15,2 28 2 16,-1-6-6-16,-1 25 10 16,-3-8 3-16,1 19 12 15,-2-17-1-15,1 16 5 16,0-27-9-16,2 11-4 15,-1-20-11-15,2 2 0 16,1-22-6-16,2 4 1 16,-2-21-2-16,2-6 3 15,-1-21-1-15,-1-11-2 16,-1-21 6-16,-1-18 4 16,-3-19-2-16,1-23 2 15,-3-17 5-15,-6-33-7 0,-1-7-5 16,0-24 1-16,-3 5-5 15,-1-21 0-15,3 17 0 16,0-21 1-16,0 18-1 16,0-14 1-16,3 13-1 15,-3-6-3-15,2 26-1 16,3-3 1-16,1 21 0 16,3 9 2-16,2 22 2 0,1 7 2 15,1 18-2-15,1 7 1 16,-1 15 0-16,2 12 3 15,-1 11 0-15,2 20 2 16,-2 17 1-16,1 26 0 16,-2 5-2-16,2 28 3 15,-4-1-2-15,3 12 6 16,-1-13 1-16,0 18 8 16,-3-20-1-16,1-3-1 15,0-22-6-15,-2-7-3 16,-1-28-9-16,3-15-3 15,-2-19-2-15,1-13 5 16,1-17 1-16,2-27 2 16,0-10 2-16,-1-29 2 0,2-9-6 15,1-27-1 1,-1 6-4-16,1-21 1 0,1 10 0 16,1-13-1-16,-2 23-1 15,3-7-2-15,0 23-4 16,0 10-3-16,-1 24-1 15,-1 14 1-15,-4 28-3 16,-1 16 5-16,-3 23 3 0,-2 29 3 16,2 15 1-16,2 25 6 15,-3 9 0-15,0 27 2 16,1-8 0-16,-4 8 9 16,-2-13 3-16,1-1 7 15,0-32-2-15,-1-10 1 16,1-22-7-16,2-13 0 15,1-21-5-15,1-14 3 16,2-17 1-16,3-22 1 16,2-11-5-16,2-23 1 15,5-4-7-15,4-19-2 16,-1 11-2-16,8-7 0 16,0 18-1-16,2 3 1 15,0 25-1-15,0 5 2 16,-5 23-1-16,0 12 4 0,-7 19 0 15,0 19 2-15,-3 11 0 16,-1 20 2-16,-1 2-4 16,-1 18 0-16,-4 0-2 15,1 1 11-15,-1-19 1 16,-2-8 0-16,0-26-2 16,0-15 1-16,-1-17-10 15,0-21 3-15,1-13-1 0,-1-18 3 16,0-7-2-16,2-18-1 15,1 7-4-15,1-5-1 16,0 8 0-16,1-1 1 16,1 13-1-16,-1 3 0 15,0 16 0-15,3 10 0 16,-1 17 0-16,1 21 2 16,-2 18-1-16,2 18 1 15,-2 8-1-15,1 11 0 16,-1-6-1-16,-2-3 0 15,-2-15-1-15,0-11-2 16,-4-20-1-16,-1-17 1 16,-2-11-2-16,0-21 3 15,0-9-1-15,0-19 0 0,1 1-1 16,2-5-1-16,-1 18 0 16,4 1 2-16,0 25 1 15,3 16 4-15,5 15 1 16,5 18 3-16,5 17-2 15,9 20 2-15,-2 8-5 16,3 4-5-16,-2-12-23 16,4-10-67-16,-2-23-308 0,6-23-115 15,-4-17-126-15</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1.09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175 330 113 0,'48'-29'102'0,"-44"30"-46"15,-3 1-29-15,0 9-62 16,0 5-23-16,-5 5-3 15,-4 5 19-15,-4 4 18 16,-5-2 22-16,-5 6 5 16,1-4 3-16,-3 6-1 15,1-7-4-15,-1 5 1 0,3-8 4 16,-1-1 10-16,7-8 0 16,3-1-14-16,7-10-8 15,7-6-5-15,7-4-7 16,8-11 1-16,5-6 16 15,11-16 9-15,2-6-1 16,10-15 1-16,-2 0 4 16,5-9 11-16,-9 10 8 0,4-3 27 15,-9 13 6-15,1-3 2 16,-6 14-15-16,-2 6-18 16,-7 11-38-16,-3 6-50 15,-9 15-22-15,-7 12-6 16,-8 11 9-16,-10 13 15 15,-5 8 47-15,-9 13 62 16,-1 1 15-16,-7 14 22 16,6-4 15-16,-1 4 42 15,7-13-34-15,2-2 1 16,9-19-17-16,3-10-18 16,7-12-37-16,7-10 9 15,6-10-3-15,7-16 9 16,5-8-1-16,10-18-9 15,2-9-23-15,9-21-23 0,2 1-21 16,8-11-4-16,-5 9-1 16,3-3 5-16,-10 20 14 15,-1 6 13-15,-12 18 3 16,-3 11 3-16,-9 14 1 16,-8 15 6-16,-5 9-3 15,-9 20 6-15,-6 7 0 16,-10 20 4-16,-2 6-3 0,-16 23 13 15,1-5 1-15,-11 18 8 16,1-7-4-16,-2 12 2 16,9-21-14-16,-1-1-5 15,12-20-12-15,2-9-3 16,10-26-5-16,6-12 11 16,8-13-2-16,11-14 1 15,9-13-1-15,11-22-9 16,5-11-22-16,17-25-29 15,-3-4-13-15,12-23-18 16,-3 6 3-16,13-14 12 16,-10 15 30-16,6-9 26 15,-7 21 28-15,1 0 17 16,-11 24 4-16,-5 10 0 0,-10 26-11 16,-9 19-2-16,-13 18-11 15,-11 25 2-15,-8 12 3 16,-10 17 11-16,-6 0-2 15,-7 22 9-15,5-5 0 16,-10 11 10-16,6-4-10 16,-3 9 0-16,5-12-9 15,-6-2-6-15,11-14-15 0,1-8-5 16,7-17-6-16,4-7-2 16,7-16-4-16,4-7-5 15,5-9 1-15,4-14 1 16,7-10 0-16,8-15-13 15,5-13-11-15,10-25-49 16,4-6-22-16,8-21-10 16,0 3 14-16,9-11 24 15,-4 16 53-15,9-5 36 16,-8 16 12-16,3 2 3 16,-14 21-8-16,-1 10-1 15,-14 22-10-15,-11 16 15 16,-9 23 5-16,-12 23 9 15,-8 10 2-15,-14 25 8 16,-8 6-8-16,-15 22 9 0,-3-3-1 16,-11 24 10-16,5-8-4 15,-6 9 7-15,9-19-12 16,2 8 0-16,11-28-15 16,3-12-6-16,16-23-14 15,7-14-6-15,14-28-8 16,9-22 0-16,10-17-2 0,12-27-8 15,6-9-4-15,11-24-7 16,3 0-1-16,8-12 1 16,-5 9 6-16,10-11 6 15,-8 20 9-15,2 1 1 16,-10 22 1-16,1 13 0 16,-14 23 0-16,-7 14 3 15,-11 18 0-15,-8 16 3 16,-11 14 2-16,-6 18 6 15,-6 3 4-15,-7 20 9 16,-5-1 3-16,-6 16 9 16,2-10-5-16,-2 7-3 15,4-17-10-15,1-1-6 16,10-23-9-16,2-9-2 16,8-14-5-16,9-13-1 0,7-18-1 15,11-19-1-15,4-9 0 16,10-21-4-16,6-8-4 15,9-17-17-15,0 3-9 16,9-13-13-16,-4 11 5 16,4-4 5-16,-9 19 18 15,1 8 14-15,-9 17 12 16,-5 15 6-16,-12 20 1 16,-6 18 5-16,-12 15-1 0,-8 18 6 15,-7 9 0-15,-10 17 5 16,-3 2-1-16,-6 16 9 15,0-10-4-15,-3 4-1 16,5-15-7-16,-2-2-3 16,7-23-11-16,2-4-3 15,4-14 0-15,4-10-2 16,8-14-4-16,7-19-1 16,8-10-2-16,9-21-10 15,6-6-5-15,9-22-6 16,2 6 1-16,5-14 1 15,-2 10 10-15,6-3 5 16,-4 18 7-16,-2 5 2 16,-4 17 1-16,-3 15 1 0,-10 16 3 15,-6 20 3-15,-9 12 2 16,-8 19 3-16,-4 7 1 16,-10 21 7-16,-6 1 0 15,-7 13 8-15,2-9-2 16,-5 5 3-16,6-17-9 15,3-5-3-15,7-18-8 16,2-6 0-16,8-16-5 0,2-19-2 16,8-16-3-16,6-16-2 15,4-10-6-15,6-17-8 16,3 1-7-16,8-15-14 16,-1 4 0-16,8-4 0 15,-1 6 10-15,1 4 9 16,-8 20 13-16,1 13 5 15,-9 15 3-15,0 17 5 16,-8 9 2-16,-2 17 5 16,-5 7 3-16,-7 23 9 15,-3 3 1-15,-5 8 4 16,-1-8-4-16,-1 2-3 16,2-19-10-16,0-9-5 15,4-13-6-15,2-9 1 16,2-12-2-16,5-15 1 0,2-11-2 15,5-10-2-15,3-5-2 16,6-14-2-16,1 3-1 16,6-4-2-16,-4 7 0 15,5 2-2-15,-4 14-1 16,-1 9 2-16,-5 15 3 0,-1 13 5 16,-8 16 3-16,-3 17 5 15,-6 10 0-15,-6 10 2 16,0 1-2-16,-1 4-1 15,-1-15-4-15,4-9-1 16,0-13-4-16,3-12 1 16,2-17 0-16,5-13 0 15,0-10 0-15,7-12 0 16,-1-1-1-16,5-5-2 16,-1 5 0-16,2 4-1 15,-5 10-2-15,0 7-1 16,-4 9 2-16,-3 12 3 15,-2 9 2-15,-1 9 4 16,1 1 1-16,-1 7-1 0,1-5-3 16,4-5-2-16,1-10-2 15,4-9 0-15,2-12 1 16,5-5 2-16,-3-6 2 16,3-2 1-16,-5 7-1 15,3 0 2-15,-4 6-2 16,1 4 0-16,-1 5 0 15,1 10 1-15,-2 2 0 16,2 8 0-16,-1 0 0 0,4 5-2 16,-1-9-2-16,5-3-3 15,-3-5-8-15,3-9-36 16,-5-7-81-16,1-2-284 16,-6-2 34-16</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4.270"/>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50 40 605 0,'0'11'146'16,"1"-2"53"-16,1-2-173 15,1-1-7-15,1 1 30 16,1-2 10-16,4 0 36 16,4-1 8-16,43-3 12 15,-46-10-27-15,-2-3-10 16,-1 1-33-16,0 0-10 0,-3 3-17 16,3-2-4-16,1 2-8 15,-1 0-4-15,-1-1-3 16,1 1-1-16,-3 3-2 15,1 4 1-15,-3 6 0 16,0 7 3-16,-2 5 0 16,-3 12 2-16,-5 3 1 15,-1 8 1-15,-3 4-2 0,-4 14 1 16,-1 0-1-16,-5 15 2 16,-1-2 0-16,-2 2 4 15,2-12-1-15,-1 4 1 16,7-18-3-16,2-5-1 15,7-12-3-15,3-6 1 16,5-17 3-16,4-14 6 16,4-9 1-16,9-14 0 15,5-6-3-15,8-15-6 16,0-2-9-16,7-12-6 16,-1 1-2-16,5-16-5 15,-5 8 1-15,6-4 2 16,-6 14 3-16,-1 6 5 15,-8 19 4-15,0 9 4 16,-11 18 3-16,-4 10 3 0,-10 12 0 16,-11 18 4-16,-6 7 1 15,-8 23 8-15,-4 9 1 16,-9 26 10-16,2-1 4 16,-9 20 10-16,4-9-4 15,-2 7 1-15,3-22-10 16,1 5-5-16,8-23-11 0,-1-4 0 15,8-22-2-15,5-8 2 16,8-18-2-16,4-11-1 16,7-9-5-16,7-13-1 15,6-12-3-15,12-17-2 16,4-9-2-16,11-22-4 16,2-3-3-16,8-21-5 15,-2 9 0-15,16-16 0 16,-6 8 4-16,3-9 3 15,-9 20 3-15,2 1 2 16,-17 24 1-16,1 13 0 16,-11 23-2-16,-3 12 0 15,-11 16 0-15,-8 13 2 16,-7 9 1-16,-14 20 3 0,-6 10 0 16,-11 22 4-16,-5 3 0 15,-7 21 6-15,-1-6-1 16,-9 12 0-16,3-20-2 15,-7 13-2-15,7-19-6 16,-2 5 1-16,14-20-2 16,2 1 2-16,13-20 2 15,5-8-1-15,8-23-3 0,6-9 0 16,7-16-3-16,11-18 0 16,8-13-1-16,16-29 1 15,3-5-2-15,20-22-2 16,-3 3 0-16,8-18-1 15,-8 22 1-15,11-18 2 16,-14 17 1-16,10-11 1 16,-6 18-2-16,3-2-6 15,-12 21-2-15,1 0-3 16,-14 23 0-16,-7 7 1 16,-12 16 5-16,-5 11 4 15,-12 15 3-15,-11 17 0 16,-8 9 2-16,-13 22 1 15,-2 8-1-15,-14 18 2 16,0-2-1-16,-8 15 1 0,3-6 1 16,-4 10 2-16,11-17 1 15,3 1 1-15,13-17-2 16,7-8-1-16,9-21-4 16,7-9-2-16,11-16 0 15,8-18 1-15,9-13 1 16,12-19 0-16,6-10 1 15,15-19-1-15,3 0-2 0,10-14-1 16,-4 3 0-16,11-11-1 16,-10 10 0-16,8-11 0 15,-11 14 0-15,4 1-1 16,-14 18 1-16,-4 8 1 16,-15 19 0-16,-6 9-2 15,-11 14 0-15,-10 12-2 16,-10 10-2-16,-11 12 3 15,-8 10 2-15,-8 16 2 16,-2 1 2-16,-16 18 2 16,2 0 0-16,-9 7 1 15,2-9-1-15,-3 10 4 16,13-11-1-16,2-1-1 16,10-12-1-16,4-5-1 0,9-17-2 15,7-10-1-15,6-17 1 16,11-9 2-16,6-13-1 15,11-19 0-15,6-11 0 16,16-20-1-16,1-7-2 16,18-17 0-16,0 3 0 15,8-15 1-15,-6 12-1 16,7-4 1-16,-14 14-1 0,5 2 1 16,-15 27 0-16,-1 7-1 15,-17 16 0-15,-5 11 1 16,-16 16 1-16,-9 16 0 15,-10 11 1-15,-15 18 2 16,-5 6-2-16,-17 23 3 16,1 0 0-16,-10 13 1 15,5-4-1-15,-3 12 2 16,9-17-3-16,-4 0 0 16,13-15-1-16,2-4 0 15,11-22-1-15,6-6-1 16,14-19 0-16,7-9 0 15,12-14 1-15,12-18-1 16,6-11 0-16,11-17 0 16,2-8-1-16,6-8 0 0,-4 5 0 15,11-12 0-15,-5 12 0 16,4-7 0-16,-7 11-1 16,1 4 0-16,-14 19 0 15,-4 5-1-15,-10 21 0 16,-7 5 2-16,-10 9 0 15,-8 8 2-15,-9 12 1 16,-11 16 1-16,-5 6-1 0,-9 17 1 16,0 2-1-16,-8 5-1 15,5-15 0-15,-2 1 0 16,7-13-1-16,1-3 0 16,12-9-1-16,4-3 0 15,8-8-3-15,10-10 1 16,8-13-1-16,11-12 1 15,7-9 0-15,14-13-1 16,-1-4 0-16,10-8 0 16,-3 4 1-16,4-5 0 15,-8 8 1-15,4 4 1 16,-8 12-1-16,-5 9-1 16,-10 14 0-16,-6 12 1 15,-11 12 1-15,-11 13 1 16,-9 7 2-16,-10 13-1 0,-4 1 0 15,-6 2 0-15,2-8-2 16,1-2 0-16,8-15-1 16,3-6-1-16,8-9-5 15,7-6-3-15,8-8 0 16,7-10-1-16,4-3-1 16,10-4-7-16,0 0-2 0,7-2-10 15,-3 9-1-15,3 2-2 16,-5 8 1-16,1 3-266 15,-6 4-86-15,4 6-66 16</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7.258"/>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0 799 329 0,'6'-1'370'16,"-4"-4"-105"-16,4-7-5 16,2-4-183-16,6-9-59 15,0-3-27-15,5-9-15 16,0-1-3-16,1-6 6 15,1 2 14-15,0-5 28 0,-1 6 17 16,1 1 16-16,-4 7 1 16,2 4-4-16,-2 9-17 15,-1 5-8-15,-3 4-17 16,-1 2-6-16,-4 8-4 16,-5 2 2-16,-2 8 1 15,-3 2 4-15,-3 5 3 0,-4 8 6 16,-2 5-2-16,-4 9 4 15,1 2 0-15,-2 2 1 16,2-5-6-16,3-5-2 16,3-9-5-16,2-5-4 15,4-10-6-15,3-6 2 16,4-6 1-16,4-11 4 16,3-3 3-16,8-11 5 15,3-7-1-15,8-10 0 16,3 2-5-16,3-5 0 15,-4 3-4-15,3 2 0 16,-7 9 0-16,0 2 0 16,-7 11 0-16,-1 8 2 15,-10 7 2-15,-6 15 5 16,-7 6-1-16,-9 13 0 0,-4 4-2 16,-9 13-2-16,-1 2-5 15,-8 14 0-15,0-5 0 16,-9 13 2-16,5-10-1 15,-3-3 3-15,7-16 0 16,5-1 3-16,9-15 2 16,5-8 9-16,9-11-2 15,4-6 5-15,8-8-1 0,7-10 2 16,3-6-10-16,9-4 3 16,-2-4-4-16,9-8 1 15,-2 4-2-15,2-7 2 16,-4 7-1-16,1-1 3 15,-8 8-2-15,-2 3 1 16,-5 11-1-16,-3 4 1 16,-4 10 2-16,-7 9 2 15,-2 8-3-15,-8 20 2 16,-4 8-3-16,-4 19-3 16,-1 0-5-16,-4 10 1 15,0-5-1-15,-5 7 1 16,0-13-1-16,1-2 3 15,4-11 0-15,6-15 0 0,9-15-2 16,8-13-1-16,8-14-4 16,7-12 0-16,5-11-2 15,8-17 1-15,-3-2 0 16,8-17-1-16,-5 2-1 16,8-16 0-16,-4 8-1 15,6-5 0-15,-6 14 0 16,3 0 0-16,-9 20 2 15,-2 6 1-15,-7 15 0 0,-5 8 1 16,-8 13 0-16,-6 16 1 16,-6 9 0-16,-7 12 1 15,-3 9-2-15,-9 18 2 16,-1 2 0-16,-7 15 1 16,2-4 1-16,-4 10 3 15,7-13-2-15,-1 3 2 16,5-15-3-16,-2 1 0 15,8-19-1-15,-2-8 1 16,6-13 0-16,7-11 0 16,7-12 0-16,9-12-1 15,3-9-1-15,8-18-2 16,1-4-1-16,8-15 0 16,-1 0 1-16,8-11-1 15,2 6 1-15,7-14 0 0,-2 11 0 16,7-2 0-16,-5 10 0 15,0 3 0-15,-6 17 1 16,-2 1-1-16,-8 11 1 16,-5 6-1-16,-8 11 2 15,-5 10 4-15,-4 11 2 0,-9 13 3 16,-4 11 0-16,-7 13 2 16,-4 5-5-16,-6 19 0 15,-1-2-1-15,-6 12-1 16,2-6-1-16,-1 4-1 15,0-12-3-15,1 1-1 16,9-15 0-16,0-3 0 16,7-14 0-16,5-10-2 15,8-16-1-15,6-8 2 16,7-10-1-16,9-18 1 16,4-6 2-16,9-16 0 15,0-4-1-15,6-18 0 16,-1 3 0-16,6-13 0 15,-6 8 0-15,2-4 1 16,-5 15-1-16,1 4 1 0,-9 19 0 16,-4 3 0-16,-7 13-1 15,-5 7 4-15,-9 8 1 16,-6 12-1-16,-7 8-1 16,-9 16 1-16,-3 8-4 15,-8 11-1-15,-2 2 1 16,-7 21 2-16,5-3-1 15,-4 16 0-15,3-5-1 0,-1 11 1 16,5-14 0-16,-4-1-1 16,9-17 1-16,1-3 0 15,8-22-1-15,8-11-1 16,9-14 0-16,9-15 2 16,4-9 0-16,10-18 1 15,0-8 1-15,9-14 0 16,-3-2-2-16,10-20 0 15,-3 1-1-15,8-13 0 16,-2 7-1-16,8-10 1 16,-8 16-1-16,-2 0 1 15,-10 19 0-15,-1 3 1 16,-10 19-1-16,-4 8 0 16,-6 18 0-16,-2 15 1 15,-9 14 0-15,-6 22 0 16,-4 12 1-16,-7 19 0 0,-2 6-1 15,-4 21 3-15,-2-7 1 16,-6 10-1-16,7-17-1 16,-3 6 0-16,5-24-2 15,4-8-1-15,9-17 0 16,2-6-3-16,7-22 0 16,8-14 0-16,8-17-1 0,10-22-1 15,5-11 1-15,10-17-5 16,-2-3-5-16,10-14-3 15,-6 10-1-15,3 1 0 16,-6 18 5-16,3 5 6 16,-12 24 4-16,0 15 4 15,-10 13 2-15,-2 13 1 16,-10 15 1-16,-6 21-1 16,-4 5-3-16,-10 18-17 15,0 0-29-15,-4 10-228 16,-1-9-160-16,-2 4-2 15,2-17-263-15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4.270"/>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50 40 605 0,'0'11'146'16,"1"-2"53"-16,1-2-173 15,1-1-7-15,1 1 30 16,1-2 10-16,4 0 36 16,4-1 8-16,43-3 12 15,-46-10-27-15,-2-3-10 16,-1 1-33-16,0 0-10 0,-3 3-17 16,3-2-4-16,1 2-8 15,-1 0-4-15,-1-1-3 16,1 1-1-16,-3 3-2 15,1 4 1-15,-3 6 0 16,0 7 3-16,-2 5 0 16,-3 12 2-16,-5 3 1 15,-1 8 1-15,-3 4-2 0,-4 14 1 16,-1 0-1-16,-5 15 2 16,-1-2 0-16,-2 2 4 15,2-12-1-15,-1 4 1 16,7-18-3-16,2-5-1 15,7-12-3-15,3-6 1 16,5-17 3-16,4-14 6 16,4-9 1-16,9-14 0 15,5-6-3-15,8-15-6 16,0-2-9-16,7-12-6 16,-1 1-2-16,5-16-5 15,-5 8 1-15,6-4 2 16,-6 14 3-16,-1 6 5 15,-8 19 4-15,0 9 4 16,-11 18 3-16,-4 10 3 0,-10 12 0 16,-11 18 4-16,-6 7 1 15,-8 23 8-15,-4 9 1 16,-9 26 10-16,2-1 4 16,-9 20 10-16,4-9-4 15,-2 7 1-15,3-22-10 16,1 5-5-16,8-23-11 0,-1-4 0 15,8-22-2-15,5-8 2 16,8-18-2-16,4-11-1 16,7-9-5-16,7-13-1 15,6-12-3-15,12-17-2 16,4-9-2-16,11-22-4 16,2-3-3-16,8-21-5 15,-2 9 0-15,16-16 0 16,-6 8 4-16,3-9 3 15,-9 20 3-15,2 1 2 16,-17 24 1-16,1 13 0 16,-11 23-2-16,-3 12 0 15,-11 16 0-15,-8 13 2 16,-7 9 1-16,-14 20 3 0,-6 10 0 16,-11 22 4-16,-5 3 0 15,-7 21 6-15,-1-6-1 16,-9 12 0-16,3-20-2 15,-7 13-2-15,7-19-6 16,-2 5 1-16,14-20-2 16,2 1 2-16,13-20 2 15,5-8-1-15,8-23-3 0,6-9 0 16,7-16-3-16,11-18 0 16,8-13-1-16,16-29 1 15,3-5-2-15,20-22-2 16,-3 3 0-16,8-18-1 15,-8 22 1-15,11-18 2 16,-14 17 1-16,10-11 1 16,-6 18-2-16,3-2-6 15,-12 21-2-15,1 0-3 16,-14 23 0-16,-7 7 1 16,-12 16 5-16,-5 11 4 15,-12 15 3-15,-11 17 0 16,-8 9 2-16,-13 22 1 15,-2 8-1-15,-14 18 2 16,0-2-1-16,-8 15 1 0,3-6 1 16,-4 10 2-16,11-17 1 15,3 1 1-15,13-17-2 16,7-8-1-16,9-21-4 16,7-9-2-16,11-16 0 15,8-18 1-15,9-13 1 16,12-19 0-16,6-10 1 15,15-19-1-15,3 0-2 0,10-14-1 16,-4 3 0-16,11-11-1 16,-10 10 0-16,8-11 0 15,-11 14 0-15,4 1-1 16,-14 18 1-16,-4 8 1 16,-15 19 0-16,-6 9-2 15,-11 14 0-15,-10 12-2 16,-10 10-2-16,-11 12 3 15,-8 10 2-15,-8 16 2 16,-2 1 2-16,-16 18 2 16,2 0 0-16,-9 7 1 15,2-9-1-15,-3 10 4 16,13-11-1-16,2-1-1 16,10-12-1-16,4-5-1 0,9-17-2 15,7-10-1-15,6-17 1 16,11-9 2-16,6-13-1 15,11-19 0-15,6-11 0 16,16-20-1-16,1-7-2 16,18-17 0-16,0 3 0 15,8-15 1-15,-6 12-1 16,7-4 1-16,-14 14-1 0,5 2 1 16,-15 27 0-16,-1 7-1 15,-17 16 0-15,-5 11 1 16,-16 16 1-16,-9 16 0 15,-10 11 1-15,-15 18 2 16,-5 6-2-16,-17 23 3 16,1 0 0-16,-10 13 1 15,5-4-1-15,-3 12 2 16,9-17-3-16,-4 0 0 16,13-15-1-16,2-4 0 15,11-22-1-15,6-6-1 16,14-19 0-16,7-9 0 15,12-14 1-15,12-18-1 16,6-11 0-16,11-17 0 16,2-8-1-16,6-8 0 0,-4 5 0 15,11-12 0-15,-5 12 0 16,4-7 0-16,-7 11-1 16,1 4 0-16,-14 19 0 15,-4 5-1-15,-10 21 0 16,-7 5 2-16,-10 9 0 15,-8 8 2-15,-9 12 1 16,-11 16 1-16,-5 6-1 0,-9 17 1 16,0 2-1-16,-8 5-1 15,5-15 0-15,-2 1 0 16,7-13-1-16,1-3 0 16,12-9-1-16,4-3 0 15,8-8-3-15,10-10 1 16,8-13-1-16,11-12 1 15,7-9 0-15,14-13-1 16,-1-4 0-16,10-8 0 16,-3 4 1-16,4-5 0 15,-8 8 1-15,4 4 1 16,-8 12-1-16,-5 9-1 16,-10 14 0-16,-6 12 1 15,-11 12 1-15,-11 13 1 16,-9 7 2-16,-10 13-1 0,-4 1 0 15,-6 2 0-15,2-8-2 16,1-2 0-16,8-15-1 16,3-6-1-16,8-9-5 15,7-6-3-15,8-8 0 16,7-10-1-16,4-3-1 16,10-4-7-16,0 0-2 0,7-2-10 15,-3 9-1-15,3 2-2 16,-5 8 1-16,1 3-266 15,-6 4-86-15,4 6-66 16</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9.060"/>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19 158 607 0,'24'-10'149'15,"3"-3"38"-15,-4 2-186 16,2-3-12-16,-5 3-10 16,-1-2 4-16,-1-1 18 15,-1-1 24-15,-3 2 18 16,0-1 21-16,0 5 3 15,-4 1-2-15,-1 1-15 0,1 3-16 16,-2 4-19-16,1 0-9 16,-2 4-8-16,1 4-4 15,-3-2 2-15,-1 3-1 16,-2 0 5-16,-1 0 3 16,-3-1 4-16,-1 3-1 15,-3-2 0-15,-3 3-8 16,0 0-10-16,-6 5-18 15,-2 0-9-15,-6 8-59 16,0 1-33-16,-11 11-71 16,4-2-8-16,-12 14-3 15,0 2 53-15,-10 12 15 16</inkml:trace>
</inkml:ink>
</file>

<file path=ppt/ink/ink2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2.287"/>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2540 2154 44 0,'-1'-4'157'16,"8"-15"-15"-16,7-8-1 16,10-12-11-16,3-7-47 15,8-12-12-15,1 4-26 16,6-18 12-16,-4 6-2 0,6-7 2 16,-6 9-10-16,2-6 1 15,-8 17-9-15,1-4 13 16,-10 12 2-16,-1 4 2 15,-10 13-12-15,-2 6 1 16,-7 12-9-16,-4 8-11 16,-7 7-9-16,-9 12-1 15,-3 8-9-15,-14 14-9 16,1 4 4-16,-9 14 0 16,0-4 1-16,-7 9-1 15,6-3 0-15,-7 13-4 16,3-7 1-16,-4 12-7 15,6-11 0-15,-4 8 0 16,11-14 3-16,2-2-3 16,9-15 6-16,3-4 1 0,10-19 4 15,5-11-4-15,7-12 6 16,7-15-1-16,5-10 0 16,10-17-3-16,1-4 3 15,7-18-4-15,1 3 1 16,4-17-1-16,1 5 0 15,8-14 0-15,-6 12 2 16,2-12-2-16,-2 13 3 0,-3 1-2 16,-9 14 3-16,-3 6 2 15,-8 20 5-15,-6 9 14 16,-6 14 9-16,-8 14-3 16,-5 9-1-16,-7 12-3 15,-4 10-12-15,-6 19-2 16,-2 1 7-16,-9 20 8 15,3-2 4-15,-8 16 2 16,4-8 2-16,-4 17 6 16,9-13-4-16,-4 10 1 15,10-14-5-15,0 1-8 16,7-23-12-16,2-3-7 16,5-15-3-16,3-13-2 15,3-11 2-15,4-12-2 16,4-11 1-16,6-14-2 0,3-8-1 15,5-19-1-15,1-1 1 16,4-17-2-16,-2 0 0 16,6-19-2-16,0 5 0 15,2-14-2-15,-1 5 4 16,6-14-3-16,-5 17 4 16,1-6 1-16,-2 13 2 0,-2 1-2 15,-8 23 3-15,-1 2-1 16,-4 18 1-16,-3 11-2 15,-6 15 1-15,-4 12-4 16,-3 15 1-16,-6 15 0 16,-3 8 3-16,-5 14 3 15,2-1 6-15,-8 18 2 16,2 1 3-16,-1 15 0 16,3-7 1-16,-7 22-1 15,3-11-1-15,-4 13-2 16,2-19-2-16,-2 7-3 15,5-21 0-15,2-3-3 16,6-26-1-16,1-3 1 16,5-18 1-16,2-12-4 0,7-19 1 15,4-20-2-15,3-11-2 16,4-23-4-16,5-5 1 16,5-21-5-16,0 7 2 15,3-12-3-15,0 9 4 16,0-12-1-16,-3 16 5 15,2-9-5-15,-2 12 3 16,-2-3-2-16,-5 20 4 0,-3 3 0 16,-5 17 5-16,-6 8 0 15,0 14 3-15,-5 11-2 16,-1 11 1-16,-6 15-2 16,1 9 2-16,-5 13-2 15,0 5 3-15,-2 14 1 16,2-2 5-16,-4 15 0 15,6-2 1-15,0 10 0 16,3-9-1-16,-2 2-4 16,5-11-2-16,-1 1-2 15,5-17 1-15,1-3-2 16,3-12 0-16,4-11-2 16,1-15 0-16,0-19-2 15,4-12 1-15,2-18-2 16,3-8 2-16,2-22-5 0,3 2 0 15,2-14-7-15,-2 5-1 16,0-10-7-16,0 11 3 16,-1-8-5-16,-4 16 4 15,0 4 2-15,-4 17 7 16,-5 7 2-16,-1 22 9 16,-6 11 2-16,-3 15 3 0,-4 8-2 15,-2 11 1-15,-5 14-2 16,-1 6 0-16,-1 13 1 15,4 2 3-15,-5 9 4 16,-1-6 4-16,1 4 5 16,1-12 3-16,-2 6-2 15,6-13-4-15,1-1-4 16,5-11-5-16,0-4-5 16,5-13 0-16,0-6-3 15,4-7 0-15,0-8-3 16,2-8 1-16,1-17-2 15,3-9 1-15,1-16-1 16,1-5 1-16,3-10-2 16,-1 5 1-16,0-12-4 15,-1 11 1-15,2-1-7 0,-3 10 1 16,0 3-2-16,-2 19 5 16,-1 3 0-16,-2 12 9 15,-2 11 2-15,-3 10 4 16,-3 11-2-16,-1 10 4 15,-3 12 2-15,1 2 1 16,-3 19 3-16,2 3 3 0,0 12 0 16,1-3-2-16,-1 7-1 15,3-16-4-15,-3-2-2 16,2-14-1-16,1-6-2 16,0-10 1-16,3-9 0 15,2-9 1-15,2-19-3 16,3-9 0-16,1-15-4 15,4-13 0-15,0-15-2 16,-1 1 2-16,6-14-3 16,-4 7 1-16,-3-5-2 15,2 10 2-15,-1-6-3 16,-4 14 3-16,1 0-2 16,1 15 4-16,-5 9 1 15,0 15 4-15,-5 14-2 16,-1 14 1-16,-4 18-1 15,1 9 0-15,-4 17 0 0,2 2 1 16,-1 12 0-16,2-7 2 16,-5 9-1-16,0-11 0 15,1 3-2-15,0-12 0 16,-1-4 0-16,4-14 1 16,1-6 1-16,2-13 1 15,1-6-1-15,0-9-2 16,0-14-3-16,2-5-1 0,1-12-4 15,4-8 2-15,-1-17-4 16,4 1 2-16,-1-9-4 16,1 3 3-16,-1-3-2 15,2 11 5-15,-1-1-1 16,0 10 4-16,-1 8 0 16,-2 12 3-16,-1 9 1 15,-3 15 1-15,-3 16-2 16,0 10 2-16,0 16-1 15,-2 8 1-15,1 12 0 16,-2-3 3-16,-1 11 1 16,2-8-1-16,0-3-1 15,1-13 0-15,5-8-2 0,-2-19 0 16,2-14-3 0,1-9 0-16,-3-15-3 0,2-13-1 15,0-13-1-15,1-8 1 16,-2-13-1-16,4 7 2 15,0-9-3-15,2 8 2 16,-5 4-1-16,5 9 3 16,-2 7 0-16,1 21 3 15,-3 8 0-15,2 11 1 0,-1 11 0 16,-1 9 1-16,-3 16-1 16,0 4 1-16,-3 15-1 15,0-1 1-15,-1-2-1 16,0-14 0-16,-1-3 0 15,2-16 0-15,-1-11-2 16,-1-8 0-16,-2-14-4 16,2-8 0-16,0-16-3 15,5-8 2-15,-1-16-3 16,3 7 2-16,1-11-2 16,-1 12 3-16,1 1-1 15,2 16 3-15,0 1-2 16,3 15 3-16,0 9-1 15,-2 15 3-15,-2 13 0 16,0 11 2-16,-3 14 0 16,0 0 2-16,-3 9-2 0,0-5 2 15,0 3-2-15,-3-10 0 16,2-1 0-16,1-16 0 16,-2-7-2-16,3-13 0 15,-1-10-2-15,2-8 0 16,-1-12-4-16,4-4 2 0,-4-10-3 15,3 0 1-15,0-8-6 16,3 4 3-16,-3-2-2 16,5 11 4-16,0 4 0 15,0 16 7-15,-3 8 0 16,1 14 2-16,-1 15-1 16,-1 15 2-16,-2 14-1 15,-1 8 1-15,4 8 2 16,-2-7 2-16,-2-1-2 15,3-16 1-15,-2-9-2 16,-1-15-1-16,-1-9-4 16,0-17 1-16,-3-10-2 15,1-6 0-15,-2-13-2 16,0-1 2-16,-1-11-2 16,4 1 2-16,-2-9-3 0,2 8 1 15,-3-3-2-15,1 14 1 16,0 6-1-16,2 17 3 15,-1 8 0-15,3 15 4 16,-1 11 0-16,0 11 1 16,0 6 0-16,2 0 1 15,0-1-1-15,1-9 2 16,0-8-3-16,2-10 0 0,-3-9-2 16,-2-7 0-16,-3-10-3 15,0-5 3-15,-6-4-3 16,3 3 3-16,-3-4-1 15,1 6 2-15,-4 4-1 16,3 5 2-16,-2 7-3 16,2 9 0-16,-1 12-2 15,5 7 2-15,-2 6-3 16,3 0 3-16,-1-1 0 16,3-7 3-16,-2-8-4 15,3-7-1-15,-3-8-6 16,2-4 2-16,-6-9-4 15,2 1 1-15,-6-5-38 16,3 0-81-16,-8-8-294 16,0 3 33-16</inkml:trace>
</inkml:ink>
</file>

<file path=ppt/ink/ink2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5.56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15 0 584 0,'-2'14'253'0,"-3"0"-20"16,2-7-207-16,1-3-215 16,1-4-53-16,0-7-2 15,0-3-167-15</inkml:trace>
</inkml:ink>
</file>

<file path=ppt/ink/ink2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5.87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0 231 822 0,'6'28'309'16,"-2"-1"12"-16,1-12-236 15,2-4-34-15,3-5-80 16,0-4-67-16,2-6-22 16,0-4-15-16,-4-3 7 15,0-1 24-15,0-4 65 0,0-7 20 16,-2-4 13-16,1-7-86 16,-1 0-47-16,1-8-45 15,-1 4-1-15,-2 0 0 16,0 5 46-16</inkml:trace>
</inkml:ink>
</file>

<file path=ppt/ink/ink2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9.31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2085 115 0,'6'104'329'16,"-3"-51"-77"-16,-1 6 25 16,0-4-62-16,-2 7-63 15,2-9-68-15,0-1-13 16,0-12-25-16,-1-8-8 15,0-18-19-15,0-13-5 0,-1-11-11 16,-1-17 4-16,1-12 3 16,0-17-1-16,-2-4-7 15,1-15-37-15,-1 4-24 16,1-10-25-16,0 10-8 16,0-4-6-16,1 17 33 15,0 3 19-15,0 20 25 16,2 9 17-16,2 13 23 0,0 12 16 15,3 13 5-15,-1 12 14 16,1 3-2-16,2 12 7 16,1 2-9-16,-1 13 8 15,-2 0-7-15,0 13 13 16,-1-9-7-16,2-1 15 16,-3-10-9-16,3-6-1 15,-2-15-21-15,-1-4-11 16,-1-8-24-16,-1-9-3 15,0-6-6-15,-1-8 2 16,-1-8 1-16,0-4 2 16,-2-5-1-16,2-10 0 15,-2-6-2-15,1-9-3 16,1-7-7-16,-3-8-8 0,1 8-5 16,2 0 0-16,-1 15 1 15,0 11 9-15,2 16 11 16,-2 9 7-16,-3 12 1 15,3 14 4-15,0 10 0 16,2 19 0-16,0 10-1 16,2 20 4-16,1-3-1 15,1 17 7-15,-2-12-2 0,4 4 5 16,-2-20-2-16,0 0 0 16,-4-23-7-16,0-6 3 15,-1-15-6-15,1-6 7 16,-1-9-2-16,-2-6 3 15,1-4-3-15,-1 3-1 16,0-3-7-16,-3-33-3 16,-5-63-3-16,6 34-2 15,2 2-1-15,2-7 1 16,2 7-1-16,-2-7 2 16,3 3 0-16,1-1 0 15,0 11-3-15,2 1-4 16,1 19-2-16,1 7 0 15,-2 13 1-15,1 9 5 0,-1 14 5 16,4 10 4-16,-2 9-1 16,4 19 3-16,-2 8-2 15,5 17 1-15,0 2-3 16,1 11 2-16,-3-7 0 16,-1 11 3-16,-2-6-1 15,-2 7 3-15,-2-12-1 16,2 2 3-16,-1-17-3 0,0-6 4 15,-3-18-3-15,-1-6-2 16,0-13-4-16,-2-15 0 16,-1-15-4-16,1-14 1 15,0-5 0-15,-1-19 2 16,-1-4-3-16,2-20 1 16,0 1-3-16,2-19 0 15,0 9-2-15,0-22-10 16,-1 14-6-16,2-12-7 15,-1 13-4-15,0-9-2 16,1 27 10-16,1 5 5 16,-2 26 8-16,0 10 3 15,-2 21 2-15,2 15 1 16,-2 17 0-16,0 18 2 0,-1 10 1 16,1 24 3-16,3 0 0 15,3 24 3-15,-2-5-1 16,3 17 11-16,1-10 5 15,0 18 5-15,-3-17-1 16,5 5 1-16,0-13-9 16,-1 8-3-16,1-18-5 0,-1 3 5 15,-3-15-1-15,2-5 1 16,-1-17-3-16,0 0 0 16,0-15-6-16,-1-4-2 15,-4-11-5-15,0-9 6 16,-2-14 0-16,-2-16 2 15,-2-10 0-15,-1-21 5 16,-2-4-7-16,2-24 0 16,-1 2-2-16,-2-19 0 15,3 6-2-15,-1-20 1 16,-1 12-2-16,2-21 2 16,1 6-11-16,0-17-8 15,-1 15-7-15,2-13-7 16,-1 27-2-16,0 8 10 15,4 26 8-15,2 12 10 0,-2 28 6 16,1 8 4-16,0 16-4 16,1 12 1-16,-2 10-2 15,1 11 2-15,2 4-3 16,-1 18 6-16,1 6 0 16,2 22 7-16,2 1 3 15,-2 29 9-15,5-4 0 16,2 12 8-16,-4-10-5 0,1 25 1 15,3-18-8-15,-2 11-2 16,0-12-9-16,1 8-2 16,-1-26-2-16,1-8 4 15,-3-18-1-15,2-5 1 16,-3-22-3-16,0-12-4 16,-4-10-5-16,0-17 6 15,-3-14 0-15,0-20 1 16,-2-7 4-16,-2-26 1 15,-1-7-6-15,-4-27 0 16,0-1-2-16,-2-31 0 16,-2 12-5-16,1-19-1 15,0 5-1-15,-1-19 2 16,4 19-3-16,1-21-2 16,0 18 1-16,4-7-2 0,2 23-2 15,-4-1 0-15,2 28 3 16,3 1-1-16,-1 26-2 15,0 6 2-15,2 23 2 16,0 13 1-16,-2 20 4 16,2 21 4-16,1 17 0 15,3 21 4-15,2 7 0 16,4 25 1-16,0-1-3 0,1 18 3 16,0-5-2-16,2 18 2 15,-6-9 2-15,3 10 3 16,-1-13-1-16,2 14 1 15,-5-20-2-15,4-3-1 16,-1-17-4-16,-1 5 0 16,-4-20-3-16,3-4 0 15,-2-12-2-15,0-6 0 16,0-21-5-16,-1-11 1 16,0-14 0-16,-2-13 2 15,0-12 2-15,3-20 2 16,-4-3-2-16,-2-18-7 15,2-3-2-15,0-20-1 16,-6 5 0-16,2-18-1 16,2 1 1-16,-2-21-6 0,0 16-4 15,4-18 0-15,0 11 1 16,-2-4 7-16,3 24 6 16,4-11 5-16,-4 24 2 15,5 4 1-15,0 23-2 16,-1 1 1-16,0 28-3 15,1 10-2-15,-2 17 1 0,1 12 3 16,0 12 1 0,1 28 7-16,-1 7 2 0,2 26 2 15,-3 7-3-15,2 28 2 16,-1-6-6-16,-1 25 10 16,-3-8 3-16,1 19 12 15,-2-17-1-15,1 16 5 16,0-27-9-16,2 11-4 15,-1-20-11-15,2 2 0 16,1-22-6-16,2 4 1 16,-2-21-2-16,2-6 3 15,-1-21-1-15,-1-11-2 16,-1-21 6-16,-1-18 4 16,-3-19-2-16,1-23 2 15,-3-17 5-15,-6-33-7 0,-1-7-5 16,0-24 1-16,-3 5-5 15,-1-21 0-15,3 17 0 16,0-21 1-16,0 18-1 16,0-14 1-16,3 13-1 15,-3-6-3-15,2 26-1 16,3-3 1-16,1 21 0 16,3 9 2-16,2 22 2 0,1 7 2 15,1 18-2-15,1 7 1 16,-1 15 0-16,2 12 3 15,-1 11 0-15,2 20 2 16,-2 17 1-16,1 26 0 16,-2 5-2-16,2 28 3 15,-4-1-2-15,3 12 6 16,-1-13 1-16,0 18 8 16,-3-20-1-16,1-3-1 15,0-22-6-15,-2-7-3 16,-1-28-9-16,3-15-3 15,-2-19-2-15,1-13 5 16,1-17 1-16,2-27 2 16,0-10 2-16,-1-29 2 0,2-9-6 15,1-27-1 1,-1 6-4-16,1-21 1 0,1 10 0 16,1-13-1-16,-2 23-1 15,3-7-2-15,0 23-4 16,0 10-3-16,-1 24-1 15,-1 14 1-15,-4 28-3 16,-1 16 5-16,-3 23 3 0,-2 29 3 16,2 15 1-16,2 25 6 15,-3 9 0-15,0 27 2 16,1-8 0-16,-4 8 9 16,-2-13 3-16,1-1 7 15,0-32-2-15,-1-10 1 16,1-22-7-16,2-13 0 15,1-21-5-15,1-14 3 16,2-17 1-16,3-22 1 16,2-11-5-16,2-23 1 15,5-4-7-15,4-19-2 16,-1 11-2-16,8-7 0 16,0 18-1-16,2 3 1 15,0 25-1-15,0 5 2 16,-5 23-1-16,0 12 4 0,-7 19 0 15,0 19 2-15,-3 11 0 16,-1 20 2-16,-1 2-4 16,-1 18 0-16,-4 0-2 15,1 1 11-15,-1-19 1 16,-2-8 0-16,0-26-2 16,0-15 1-16,-1-17-10 15,0-21 3-15,1-13-1 0,-1-18 3 16,0-7-2-16,2-18-1 15,1 7-4-15,1-5-1 16,0 8 0-16,1-1 1 16,1 13-1-16,-1 3 0 15,0 16 0-15,3 10 0 16,-1 17 0-16,1 21 2 16,-2 18-1-16,2 18 1 15,-2 8-1-15,1 11 0 16,-1-6-1-16,-2-3 0 15,-2-15-1-15,0-11-2 16,-4-20-1-16,-1-17 1 16,-2-11-2-16,0-21 3 15,0-9-1-15,0-19 0 0,1 1-1 16,2-5-1-16,-1 18 0 16,4 1 2-16,0 25 1 15,3 16 4-15,5 15 1 16,5 18 3-16,5 17-2 15,9 20 2-15,-2 8-5 16,3 4-5-16,-2-12-23 16,4-10-67-16,-2-23-308 0,6-23-115 15,-4-17-126-15</inkml:trace>
</inkml:ink>
</file>

<file path=ppt/ink/ink2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131 251 113 0,'36'-22'102'0,"-34"23"-46"15,-1 1-29-15,0 6-62 16,0 4-23-16,-4 4-3 15,-3 4 19-15,-3 3 18 16,-4-2 22-16,-3 5 5 16,0-3 3-16,-2 4-1 15,1-4-4-15,-1 2 1 0,2-5 4 16,0-1 10-16,5-6 0 16,2 0-14-16,5-9-8 15,5-4-5-15,6-3-7 16,6-8 1-16,3-5 16 15,9-13 9-15,1-3-1 16,8-13 1-16,-2 1 4 16,4-7 11-16,-7 8 8 0,3-3 27 15,-7 10 6-15,1-2 2 16,-4 11-15-16,-2 4-18 16,-5 8-38-16,-2 5-50 15,-7 12-22-15,-5 9-6 16,-7 8 9-16,-6 10 15 15,-5 6 47-15,-6 10 62 16,-1 0 15-16,-5 12 22 16,4-4 15-16,0 3 42 15,5-9-34-15,1-2 1 16,7-15-17-16,3-7-18 16,4-9-37-16,6-8 9 15,4-7-3-15,5-13 9 16,5-6-1-16,6-13-9 15,2-8-23-15,7-15-23 0,2 0-21 16,5-8-4-16,-3 7-1 16,1-3 5-16,-6 16 14 15,-2 5 13-15,-8 13 3 16,-2 8 3-16,-8 11 1 16,-5 12 6-16,-4 6-3 15,-7 16 6-15,-4 5 0 16,-8 15 4-16,-1 5-3 0,-12 17 13 15,1-3 1-15,-9 13 8 16,1-5-4-16,-1 9 2 16,6-16-14-16,0 0-5 15,9-16-12-15,1-7-3 16,7-20-5-16,5-8 11 16,7-11-2-16,7-10 1 15,7-11-1-15,8-16-9 16,4-8-22-16,12-20-29 15,-1-2-13-15,8-18-18 16,-2 4 3-16,10-10 12 16,-8 12 30-16,5-8 26 15,-5 17 28-15,0-1 17 16,-8 19 4-16,-4 7 0 0,-7 20-11 16,-6 15-2-16,-11 13-11 15,-8 20 2-15,-5 8 3 16,-9 14 11-16,-3-1-2 15,-6 18 9-15,4-5 0 16,-8 9 10-16,5-3-10 16,-2 7 0-16,3-10-9 15,-4-1-6-15,8-10-15 0,1-7-5 16,5-13-6-16,3-5-2 16,5-12-4-16,3-6-5 15,4-6 1-15,3-11 1 16,6-8 0-16,5-11-13 15,4-10-11-15,7-19-49 16,3-5-22-16,7-16-10 16,-1 3 14-16,7-9 24 15,-3 13 53-15,7-5 36 16,-6 13 12-16,2 1 3 16,-10 17-8-16,-2 7-1 15,-9 16-10-15,-9 13 15 16,-6 18 5-16,-10 17 9 15,-5 7 2-15,-11 20 8 16,-6 4-8-16,-11 17 9 0,-3-2-1 16,-7 18 10-16,3-7-4 15,-4 8 7-15,6-15-12 16,2 7 0-16,8-22-15 16,3-9-6-16,11-18-14 15,6-10-6-15,10-22-8 16,6-16 0-16,9-14-2 0,8-20-8 15,4-7-4-15,9-18-7 16,2 0-1-16,6-9 1 16,-3 7 6-16,7-9 6 15,-7 15 9-15,3 1 1 16,-8 17 1-16,0 10 0 16,-10 18 0-16,-5 10 3 15,-8 14 0-15,-6 12 3 16,-9 10 2-16,-4 15 6 15,-4 1 4-15,-6 16 9 16,-3 0 3-16,-5 11 9 16,1-7-5-16,0 5-3 15,2-13-10-15,1-1-6 16,7-17-9-16,2-7-2 16,5-11-5-16,8-9-1 0,5-15-1 15,8-14-1-15,3-6 0 16,7-17-4-16,5-6-4 15,6-12-17-15,1 1-9 16,6-9-13-16,-2 8 5 16,2-3 5-16,-6 14 18 15,0 7 14-15,-6 12 12 16,-5 12 6-16,-8 15 1 16,-4 14 5-16,-10 12-1 0,-5 13 6 15,-6 7 0-15,-7 13 5 16,-2 1-1-16,-5 13 9 15,0-8-4-15,-2 3-1 16,3-12-7-16,-1-1-3 16,6-17-11-16,1-4-3 15,2-10 0-15,4-8-2 16,6-10-4-16,5-15-1 16,6-8-2-16,7-15-10 15,4-6-5-15,7-15-6 16,1 3 1-16,4-10 1 15,-1 8 10-15,4-3 5 16,-3 14 7-16,-1 4 2 16,-4 13 1-16,-1 11 1 0,-8 12 3 15,-5 16 3-15,-6 9 2 16,-6 14 3-16,-4 6 1 16,-6 15 7-16,-6 2 0 15,-4 9 8-15,1-6-2 16,-3 3 3-16,3-13-9 15,3-3-3-15,6-15-8 16,1-3 0-16,5-13-5 0,3-15-2 16,5-12-3-16,5-11-2 15,2-9-6-15,5-12-8 16,3 0-7-16,5-11-14 16,0 3 0-16,6-3 0 15,-2 4 10-15,2 4 9 16,-6 14 13-16,0 11 5 15,-6 11 3-15,-1 13 5 16,-5 7 2-16,-2 13 5 16,-3 5 3-16,-6 18 9 15,-2 2 1-15,-4 6 4 16,0-6-4-16,-1 2-3 16,1-15-10-16,0-7-5 15,4-10-6-15,0-6 1 16,3-10-2-16,3-11 1 0,1-9-2 15,4-7-2-15,3-4-2 16,4-11-2-16,0 3-1 16,5-3-2-16,-2 5 0 15,3 1-2-15,-4 11-1 16,1 7 2-16,-5 12 3 0,0 9 5 16,-7 13 3-16,-1 12 5 15,-5 8 0-15,-5 8 2 16,1 0-2-16,-1 4-1 15,-1-12-4-15,3-7-1 16,0-9-4-16,2-10 1 16,2-13 0-16,3-10 0 15,1-7 0-15,4-9 0 16,0-2-1-16,4-3-2 16,-1 4 0-16,2 3-1 15,-5 8-2-15,1 4-1 16,-3 8 2-16,-3 9 3 15,-1 7 2-15,-1 6 4 16,1 1 1-16,0 6-1 0,0-4-3 16,3-4-2-16,0-8-2 15,4-6 0-15,1-10 1 16,4-3 2-16,-2-5 2 16,2-2 1-16,-4 6-1 15,2 0 2-15,-2 4-2 16,0 4 0-16,-1 3 0 15,2 8 1-15,-3 1 0 16,3 6 0-16,-2 1 0 0,3 3-2 16,0-6-2-16,4-3-3 15,-3-4-8-15,2-6-36 16,-3-6-81-16,0-2-284 16,-4-1 34-16</inkml:trace>
</inkml:ink>
</file>

<file path=ppt/ink/ink2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37 30 605 0,'0'9'146'16,"1"-2"53"-16,1-2-173 15,0 0-7-15,1 0 30 16,1-1 10-16,2 0 36 16,4-1 8-16,32-3 12 15,-35-6-27-15,-1-4-10 16,-1 2-33-16,1 0-10 0,-3 2-17 16,2-2-4-16,1 2-8 15,-1 0-4-15,0-1-3 16,0 1-1-16,-2 2-2 15,1 3 1-15,-3 5 0 16,0 5 3-16,-1 4 0 16,-2 9 2-16,-4 3 1 15,0 5 1-15,-3 4-2 0,-3 10 1 16,-1 0-1-16,-3 12 2 16,-2-2 0-16,0 1 4 15,1-8-1-15,-1 2 1 16,5-13-3-16,2-4-1 15,5-9-3-15,2-5 1 16,4-12 3-16,3-12 6 16,3-6 1-16,7-11 0 15,3-4-3-15,6-12-6 16,1-1-9-16,5-10-6 16,-2 1-2-16,5-12-5 15,-4 6 1-15,4-2 2 16,-4 9 3-16,-1 6 5 15,-6 13 4-15,1 8 4 16,-9 13 3-16,-4 8 3 0,-6 10 0 16,-9 12 4-16,-4 7 1 15,-6 16 8-15,-3 8 1 16,-7 19 10-16,1 0 4 16,-6 15 10-16,3-7-4 15,-1 5 1-15,1-16-10 16,2 3-5-16,5-17-11 0,0-3 0 15,5-17-2-15,4-6 2 16,7-14-2-16,2-8-1 16,5-7-5-16,6-10-1 15,4-9-3-15,10-13-2 16,2-7-2-16,8-16-4 16,2-3-3-16,6-16-5 15,-2 7 0-15,12-13 0 16,-4 7 4-16,2-7 3 15,-6 15 3-15,0 1 2 16,-12 19 1-16,1 9 0 16,-8 18-2-16,-3 9 0 15,-7 12 0-15,-7 10 2 16,-5 6 1-16,-11 16 3 0,-4 8 0 16,-8 16 4-16,-4 3 0 15,-5 16 6-15,-1-5-1 16,-6 9 0-16,2-15-2 15,-6 10-2-15,6-14-6 16,-2 3 1-16,10-15-2 16,3 1 2-16,8-15 2 15,5-7-1-15,5-17-3 0,5-7 0 16,6-12-3-16,7-14 0 16,7-9-1-16,11-23 1 15,3-4-2-15,14-16-2 16,-2 2 0-16,7-14-1 15,-7 17 1-15,9-14 2 16,-11 13 1-16,7-8 1 16,-4 13-2-16,2-1-6 15,-8 16-2-15,0 0-3 16,-10 18 0-16,-6 5 1 16,-9 12 5-16,-3 8 4 15,-9 12 3-15,-9 13 0 16,-5 7 2-16,-10 16 1 15,-2 7-1-15,-10 13 2 16,0-1-1-16,-6 11 1 0,2-5 1 16,-3 9 2-16,9-14 1 15,1 1 1-15,11-13-2 16,4-6-1-16,7-16-4 16,6-7-2-16,8-12 0 15,5-14 1-15,8-10 1 16,8-14 0-16,5-8 1 15,11-14-1-15,3 0-2 0,6-11-1 16,-2 2 0-16,8-8-1 16,-7 7 0-16,5-7 0 15,-8 9 0-15,4 2-1 16,-12 13 1-16,-2 7 1 16,-11 14 0-16,-5 7-2 15,-8 10 0-15,-7 10-2 16,-8 7-2-16,-9 9 3 15,-5 8 2-15,-6 12 2 16,-2 1 2-16,-11 14 2 16,1-1 0-16,-7 6 1 15,2-7-1-15,-3 8 4 16,10-9-1-16,2 0-1 16,7-9-1-16,3-5-1 0,7-12-2 15,5-8-1-15,4-13 1 16,9-7 2-16,4-9-1 15,9-16 0-15,4-7 0 16,12-16-1-16,0-5-2 16,14-13 0-16,0 2 0 15,6-11 1-15,-4 9-1 16,5-3 1-16,-11 10-1 0,4 2 1 16,-11 21 0-16,-1 5-1 15,-13 12 0-15,-3 9 1 16,-12 12 1-16,-7 11 0 15,-8 10 1-15,-11 13 2 16,-3 5-2-16,-13 17 3 16,1 0 0-16,-8 10 1 15,4-3-1-15,-3 9 2 16,8-13-3-16,-4 0 0 16,10-11-1-16,2-3 0 15,8-17-1-15,4-5-1 16,11-14 0-16,5-7 0 15,9-10 1-15,9-15-1 16,4-7 0-16,9-14 0 16,1-6-1-16,4-6 0 0,-2 4 0 15,8-9 0-15,-4 9 0 16,3-5 0-16,-5 8-1 16,0 3 0-16,-10 14 0 15,-3 4-1-15,-7 17 0 16,-5 3 2-16,-8 7 0 15,-6 6 2-15,-7 9 1 16,-8 13 1-16,-4 4-1 0,-6 13 1 16,-1 1-1-16,-5 4-1 15,3-11 0-15,-1 1 0 16,5-10-1-16,1-3 0 16,9-6-1-16,3-3 0 15,6-6-3-15,7-7 1 16,6-11-1-16,9-8 1 15,4-7 0-15,11-11-1 16,0-2 0-16,7-6 0 16,-3 2 1-16,4-3 0 15,-7 6 1-15,4 3 1 16,-7 9-1-16,-3 7-1 16,-7 11 0-16,-5 9 1 15,-9 9 1-15,-7 9 1 16,-7 7 2-16,-8 9-1 0,-3 1 0 15,-4 1 0-15,2-6-2 16,0-1 0-16,6-12-1 16,2-4-1-16,6-7-5 15,6-5-3-15,5-5 0 16,6-9-1-16,3-1-1 16,7-4-7-16,0 0-2 0,5-1-10 15,-1 7-1-15,1 1-2 16,-3 6 1-16,0 2-266 15,-4 4-86-15,3 4-66 16</inkml:trace>
</inkml:ink>
</file>

<file path=ppt/ink/ink2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3"/>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0 609 329 0,'4'-1'370'16,"-2"-3"-105"-16,2-5-5 16,2-3-183-16,5-7-59 15,-1-2-27-15,5-8-15 16,-1 0-3-16,1-4 6 15,0 1 14-15,1-4 28 0,-1 5 17 16,1 0 16-16,-4 6 1 16,2 3-4-16,-1 7-17 15,-1 3-8-15,-2 4-17 16,-1 1-6-16,-3 6-4 16,-4 2 2-16,-1 6 1 15,-3 1 4-15,-1 5 3 0,-4 5 6 16,-1 4-2-16,-4 7 4 15,2 1 0-15,-2 2 1 16,2-3-6-16,1-5-2 16,3-6-5-16,2-5-4 15,2-7-6-15,3-4 2 16,3-5 1-16,3-9 4 16,2-1 3-16,5-9 5 15,4-6-1-15,5-7 0 16,2 2-5-16,3-5 0 15,-4 3-4-15,3 2 0 16,-5 6 0-16,0 2 0 16,-6 8 0-16,0 6 2 15,-8 6 2-15,-4 11 5 16,-6 5-1-16,-6 9 0 0,-3 4-2 16,-7 10-2-16,-1 1-5 15,-5 10 0-15,-1-3 0 16,-6 10 2-16,3-8-1 15,-2-2 3-15,5-12 0 16,5-1 3-16,5-12 2 16,5-5 9-16,6-9-2 15,3-5 5-15,7-5-1 0,4-8 2 16,3-5-10-16,6-3 3 16,-1-3-4-16,7-6 1 15,-2 3-2-15,2-5 2 16,-4 5-1-16,2-1 3 15,-7 6-2-15,-1 3 1 16,-4 8-1-16,-2 3 1 16,-3 8 2-16,-5 6 2 15,-2 7-3-15,-6 15 2 16,-2 6-3-16,-4 15-3 16,0-1-5-16,-4 8 1 15,1-4-1-15,-5 6 1 16,1-10-1-16,1-2 3 15,3-8 0-15,4-12 0 0,6-11-2 16,7-10-1-16,6-10-4 16,5-10 0-16,3-8-2 15,7-13 1-15,-3-2 0 16,7-13-1-16,-4 2-1 16,5-12 0-16,-2 6-1 15,4-4 0-15,-4 11 0 16,1-1 0-16,-5 16 2 15,-3 5 1-15,-4 11 0 0,-5 6 1 16,-5 10 0-16,-5 12 1 16,-4 7 0-16,-5 9 1 15,-3 7-2-15,-6 14 2 16,-2 1 0-16,-4 12 1 16,1-4 1-16,-3 9 3 15,6-11-2-15,-2 3 2 16,5-12-3-16,-3 1 0 15,7-15-1-15,-1-5 1 16,3-11 0-16,6-8 0 16,6-9 0-16,6-9-1 15,2-7-1-15,6-14-2 16,1-3-1-16,6-11 0 16,-1 0 1-16,6-9-1 15,2 5 1-15,5-11 0 0,-2 9 0 16,6-2 0-16,-5 8 0 15,1 2 0-15,-4 13 1 16,-2 1-1-16,-7 8 1 16,-2 5-1-16,-7 8 2 15,-4 7 4-15,-2 9 2 0,-8 10 3 16,-2 9 0-16,-5 9 2 16,-4 4-5-16,-4 15 0 15,0-2-1-15,-5 9-1 16,1-4-1-16,0 2-1 15,-1-8-3-15,2 0-1 16,6-11 0-16,0-2 0 16,5-11 0-16,4-8-2 15,6-12-1-15,4-6 2 16,6-8-1-16,7-13 1 16,2-5 2-16,7-12 0 15,0-3-1-15,5-14 0 16,-1 2 0-16,4-9 0 15,-4 5 0-15,1-2 1 16,-3 11-1-16,0 3 1 0,-6 15 0 16,-3 1 0-16,-6 11-1 15,-3 5 4-15,-7 6 1 16,-5 10-1-16,-4 5-1 16,-8 13 1-16,-2 5-4 15,-5 9-1-15,-2 2 1 16,-6 15 2-16,5-1-1 15,-4 11 0-15,3-3-1 0,-2 8 1 16,5-11 0-16,-3 0-1 16,6-13 1-16,1-3 0 15,6-16-1-15,6-9-1 16,7-11 0-16,6-10 2 16,4-8 0-16,7-14 1 15,0-5 1-15,6-11 0 16,-1-2-2-16,7-15 0 15,-3 1-1-15,7-10 0 16,-2 5-1-16,6-7 1 16,-6 11-1-16,-1 1 1 15,-8 14 0-15,-1 3 1 16,-7 14-1-16,-3 6 0 16,-4 14 0-16,-2 11 1 15,-7 11 0-15,-4 17 0 16,-4 9 1-16,-4 14 0 0,-2 5-1 15,-3 16 3-15,-1-5 1 16,-5 7-1-16,5-13-1 16,-2 5 0-16,4-19-2 15,3-5-1-15,6-14 0 16,2-4-3-16,6-17 0 16,5-10 0-16,6-14-1 0,8-16-1 15,3-8 1-15,8-14-5 16,-2-2-5-16,8-10-3 15,-4 7-1-15,1 0 0 16,-4 15 5-16,3 3 6 16,-10 19 4-16,1 11 4 15,-9 10 2-15,0 10 1 16,-8 11 1-16,-5 17-1 16,-2 3-3-16,-8 14-17 15,0 0-29-15,-3 7-228 16,-1-6-160-16,-1 2-2 15,1-12-263-15</inkml:trace>
</inkml:ink>
</file>

<file path=ppt/ink/ink2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4"/>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14 121 607 0,'18'-8'149'15,"2"-2"38"-15,-3 2-186 16,2-3-12-16,-4 3-10 16,-1-2 4-16,0-1 18 15,-2 0 24-15,-1 1 18 16,-1-1 21-16,1 4 3 15,-4 1-2-15,0 1-15 0,0 2-16 16,-1 3-19-16,1 0-9 16,-2 3-8-16,1 3-4 15,-2-2 2-15,-1 3-1 16,-2 0 5-16,0 0 3 16,-2-1 4-16,-2 3-1 15,-1-3 0-15,-3 4-8 16,1-1-10-16,-6 4-18 15,0 0-9-15,-5 6-59 16,-1 0-33-16,-7 10-71 16,3-3-8-16,-10 12-3 15,1 1 53-15,-8 9 15 16</inkml:trace>
</inkml:ink>
</file>

<file path=ppt/ink/ink2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5"/>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1896 1642 44 0,'0'-3'157'16,"5"-12"-15"-16,5-6-1 16,8-8-11-16,2-6-47 15,7-10-12-15,-1 4-26 16,6-14 12-16,-4 5-2 0,5-5 2 16,-5 6-10-16,2-5 1 15,-6 14-9-15,1-3 13 16,-8 8 2-16,-1 4 2 15,-7 10-12-15,-1 4 1 16,-6 9-9-16,-3 7-11 16,-5 5-9-16,-6 9-1 15,-3 6-9-15,-11 10-9 16,2 4 4-16,-8 11 0 16,1-4 1-16,-6 7-1 15,5-2 0-15,-5 10-4 16,2-5 1-16,-3 8-7 15,4-7 0-15,-2 5 0 16,7-10 3-16,2-2-3 16,7-11 6-16,2-4 1 0,8-13 4 15,3-10-4-15,6-8 6 16,4-12-1-16,5-7 0 16,7-13-3-16,0-4 3 15,6-13-4-15,1 3 1 16,3-14-1-16,0 4 0 15,6-11 0-15,-4 10 2 16,2-10-2-16,-2 11 3 0,-3 0-2 16,-6 10 3-16,-2 6 2 15,-7 14 5-15,-3 8 14 16,-6 10 9-16,-5 11-3 16,-4 6-1-16,-5 10-3 15,-3 7-12-15,-5 15-2 16,-1 1 7-16,-7 15 8 15,3-2 4-15,-7 13 2 16,3-7 2-16,-2 14 6 16,6-11-4-16,-3 8 1 15,8-10-5-15,-1 0-8 16,6-18-12-16,1-1-7 16,4-12-3-16,3-10-2 15,1-8 2-15,4-10-2 16,2-8 1-16,5-10-2 0,3-7-1 15,2-14-1-15,2-1 1 16,3-13-2-16,-2 0 0 16,5-14-2-16,-1 4 0 15,3-12-2-15,-2 5 4 16,5-11-3-16,-4 13 4 16,1-5 1-16,-2 11 2 0,-1 0-2 15,-6 17 3-15,0 2-1 16,-4 14 1-16,-2 8-2 15,-5 12 1-15,-2 9-4 16,-3 11 1-16,-4 12 0 16,-3 5 3-16,-3 12 3 15,2-2 6-15,-7 15 2 16,2 0 3-16,-1 11 0 16,2-5 1-16,-5 17-1 15,3-8-1-15,-4 10-2 16,2-15-2-16,-2 5-3 15,4-16 0-15,2-2-3 16,4-19-1-16,1-3 1 16,3-14 1-16,2-9-4 0,6-15 1 15,2-14-2-15,2-9-2 16,4-18-4-16,3-3 1 16,4-16-5-16,0 5 2 15,2-10-3-15,0 8 4 16,1-9-1-16,-3 11 5 15,1-6-5-15,-1 9 3 16,-2-2-2-16,-3 15 4 0,-2 2 0 16,-5 14 5-16,-3 5 0 15,-1 11 3-15,-4 8-2 16,0 9 1-16,-5 11-2 16,2 7 2-16,-5 10-2 15,0 4 3-15,-1 10 1 16,1-1 5-16,-2 12 0 15,3-2 1-15,1 7 0 16,2-6-1-16,-1 1-4 16,3-9-2-16,0 2-2 15,3-14 1-15,1-1-2 16,2-10 0-16,4-9-2 16,0-10 0-16,0-15-2 15,3-10 1-15,1-13-2 16,3-6 2-16,1-17-5 0,2 2 0 15,2-11-7-15,-1 3-1 16,-1-6-7-16,1 7 3 16,-2-6-5-16,-2 13 4 15,0 3 2-15,-3 12 7 16,-4 6 2-16,-1 17 9 16,-4 8 2-16,-3 12 3 0,-2 5-2 15,-2 9 1-15,-4 11-2 16,0 4 0-16,-2 10 1 15,4 2 3-15,-4 6 4 16,0-4 4-16,0 3 5 16,1-9 3-16,-2 5-2 15,5-11-4-15,0 0-4 16,5-9-5-16,-1-2-5 16,4-11 0-16,0-4-3 15,3-5 0-15,0-7-3 16,1-6 1-16,2-12-2 15,1-8 1-15,1-11-1 16,1-5 1-16,3-7-2 16,-2 4 1-16,1-10-4 15,-2 9 1-15,3-1-7 0,-3 8 1 16,0 2-2-16,-2 15 5 16,0 2 0-16,-2 9 9 15,-1 8 2-15,-3 8 4 16,-1 8-2-16,-2 8 4 15,-2 10 2-15,1 0 1 16,-2 15 3-16,2 3 3 0,-1 8 0 16,1-1-2-16,-1 4-1 15,3-11-4-15,-3-2-2 16,2-11-1-16,0-4-2 16,1-8 1-16,2-7 0 15,1-7 1-15,2-14-3 16,2-7 0-16,0-11-4 15,4-11 0-15,0-10-2 16,-1 0 2-16,4-11-3 16,-2 5 1-16,-3-3-2 15,2 8 2-15,-1-5-3 16,-3 10 3-16,1 1-2 16,0 11 4-16,-3 7 1 15,0 11 4-15,-4 11-2 16,-1 10 1-16,-3 15-1 15,1 6 0-15,-3 13 0 0,2 2 1 16,-1 9 0-16,1-6 2 16,-4 8-1-16,1-10 0 15,0 4-2-15,1-10 0 16,-2-3 0-16,4-11 1 16,0-4 1-16,2-10 1 15,0-5-1-15,1-6-2 16,-1-11-3-16,2-4-1 0,1-10-4 15,3-5 2-15,-1-13-4 16,3 1 2-16,-1-8-4 16,1 3 3-16,0-2-2 15,0 8 5-15,0-1-1 16,0 8 4-16,0 6 0 16,-3 10 3-16,0 6 1 15,-2 11 1-15,-2 13-2 16,-1 7 2-16,1 13-1 15,-2 5 1-15,0 10 0 16,0-3 3-16,-2 9 1 16,2-6-1-16,0-3-1 15,1-9 0-15,4-7-2 0,-2-14 0 16,1-11-3 0,2-6 0-16,-3-12-3 0,1-10-1 15,1-10-1-15,0-6 1 16,-1-10-1-16,2 6 2 15,1-7-3-15,1 5 2 16,-3 4-1-16,3 7 3 16,-1 5 0-16,0 16 3 15,-1 6 0-15,0 8 1 0,0 9 0 16,0 7 1-16,-3 12-1 16,0 3 1-16,-2 11-1 15,-1 0 1-15,0-2-1 16,0-11 0-16,0-2 0 15,1-12 0-15,-1-8-2 16,-1-7 0-16,-1-10-4 16,1-6 0-16,0-12-3 15,4-7 2-15,0-12-3 16,1 6 2-16,1-9-2 16,0 9 3-16,0 1-1 15,2 13 3-15,0 0-2 16,2 11 3-16,0 7-1 15,-2 12 3-15,-1 10 0 16,0 8 2-16,-2 11 0 16,0-1 2-16,-3 8-2 0,1-4 2 15,-1 2-2-15,-1-8 0 16,0 0 0-16,2-13 0 16,-2-4-2-16,2-11 0 15,0-8-2-15,1-5 0 16,-1-10-4-16,3-2 2 0,-2-9-3 15,1 1 1-15,1-6-6 16,1 2 3-16,-1-1-2 16,3 9 4-16,0 2 0 15,1 13 7-15,-3 6 0 16,1 11 2-16,-1 11-1 16,-1 11 2-16,-1 11-1 15,-1 6 1-15,3 6 2 16,-2-5 2-16,-1-1-2 15,2-12 1-15,-1-6-2 16,-1-13-1-16,0-6-4 16,-1-13 1-16,-2-8-2 15,1-4 0-15,-2-10-2 16,0-1 2-16,0-9-2 16,2 2 2-16,-1-8-3 0,2 7 1 15,-3-3-2-15,1 11 1 16,0 5-1-16,2 12 3 15,-1 7 0-15,2 11 4 16,-1 8 0-16,0 9 1 16,0 4 0-16,2 1 1 15,0-2-1-15,0-6 2 16,1-6-3-16,1-8 0 0,-2-7-2 16,-2-5 0-16,-2-8-3 15,0-3 3-15,-4-4-3 16,2 3 3-16,-3-4-1 15,1 5 2-15,-2 4-1 16,1 3 2-16,-1 5-3 16,2 7 0-16,-1 10-2 15,3 4 2-15,-1 6-3 16,3-1 3-16,-2-1 0 16,3-4 3-16,-2-7-4 15,3-5-1-15,-3-7-6 16,2-2 2-16,-5-7-4 15,2 0 1-15,-5-3-38 16,3-1-81-16,-7-5-294 16,1 2 33-16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7.258"/>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0 799 329 0,'6'-1'370'16,"-4"-4"-105"-16,4-7-5 16,2-4-183-16,6-9-59 15,0-3-27-15,5-9-15 16,0-1-3-16,1-6 6 15,1 2 14-15,0-5 28 0,-1 6 17 16,1 1 16-16,-4 7 1 16,2 4-4-16,-2 9-17 15,-1 5-8-15,-3 4-17 16,-1 2-6-16,-4 8-4 16,-5 2 2-16,-2 8 1 15,-3 2 4-15,-3 5 3 0,-4 8 6 16,-2 5-2-16,-4 9 4 15,1 2 0-15,-2 2 1 16,2-5-6-16,3-5-2 16,3-9-5-16,2-5-4 15,4-10-6-15,3-6 2 16,4-6 1-16,4-11 4 16,3-3 3-16,8-11 5 15,3-7-1-15,8-10 0 16,3 2-5-16,3-5 0 15,-4 3-4-15,3 2 0 16,-7 9 0-16,0 2 0 16,-7 11 0-16,-1 8 2 15,-10 7 2-15,-6 15 5 16,-7 6-1-16,-9 13 0 0,-4 4-2 16,-9 13-2-16,-1 2-5 15,-8 14 0-15,0-5 0 16,-9 13 2-16,5-10-1 15,-3-3 3-15,7-16 0 16,5-1 3-16,9-15 2 16,5-8 9-16,9-11-2 15,4-6 5-15,8-8-1 0,7-10 2 16,3-6-10-16,9-4 3 16,-2-4-4-16,9-8 1 15,-2 4-2-15,2-7 2 16,-4 7-1-16,1-1 3 15,-8 8-2-15,-2 3 1 16,-5 11-1-16,-3 4 1 16,-4 10 2-16,-7 9 2 15,-2 8-3-15,-8 20 2 16,-4 8-3-16,-4 19-3 16,-1 0-5-16,-4 10 1 15,0-5-1-15,-5 7 1 16,0-13-1-16,1-2 3 15,4-11 0-15,6-15 0 0,9-15-2 16,8-13-1-16,8-14-4 16,7-12 0-16,5-11-2 15,8-17 1-15,-3-2 0 16,8-17-1-16,-5 2-1 16,8-16 0-16,-4 8-1 15,6-5 0-15,-6 14 0 16,3 0 0-16,-9 20 2 15,-2 6 1-15,-7 15 0 0,-5 8 1 16,-8 13 0-16,-6 16 1 16,-6 9 0-16,-7 12 1 15,-3 9-2-15,-9 18 2 16,-1 2 0-16,-7 15 1 16,2-4 1-16,-4 10 3 15,7-13-2-15,-1 3 2 16,5-15-3-16,-2 1 0 15,8-19-1-15,-2-8 1 16,6-13 0-16,7-11 0 16,7-12 0-16,9-12-1 15,3-9-1-15,8-18-2 16,1-4-1-16,8-15 0 16,-1 0 1-16,8-11-1 15,2 6 1-15,7-14 0 0,-2 11 0 16,7-2 0-16,-5 10 0 15,0 3 0-15,-6 17 1 16,-2 1-1-16,-8 11 1 16,-5 6-1-16,-8 11 2 15,-5 10 4-15,-4 11 2 0,-9 13 3 16,-4 11 0-16,-7 13 2 16,-4 5-5-16,-6 19 0 15,-1-2-1-15,-6 12-1 16,2-6-1-16,-1 4-1 15,0-12-3-15,1 1-1 16,9-15 0-16,0-3 0 16,7-14 0-16,5-10-2 15,8-16-1-15,6-8 2 16,7-10-1-16,9-18 1 16,4-6 2-16,9-16 0 15,0-4-1-15,6-18 0 16,-1 3 0-16,6-13 0 15,-6 8 0-15,2-4 1 16,-5 15-1-16,1 4 1 0,-9 19 0 16,-4 3 0-16,-7 13-1 15,-5 7 4-15,-9 8 1 16,-6 12-1-16,-7 8-1 16,-9 16 1-16,-3 8-4 15,-8 11-1-15,-2 2 1 16,-7 21 2-16,5-3-1 15,-4 16 0-15,3-5-1 0,-1 11 1 16,5-14 0-16,-4-1-1 16,9-17 1-16,1-3 0 15,8-22-1-15,8-11-1 16,9-14 0-16,9-15 2 16,4-9 0-16,10-18 1 15,0-8 1-15,9-14 0 16,-3-2-2-16,10-20 0 15,-3 1-1-15,8-13 0 16,-2 7-1-16,8-10 1 16,-8 16-1-16,-2 0 1 15,-10 19 0-15,-1 3 1 16,-10 19-1-16,-4 8 0 16,-6 18 0-16,-2 15 1 15,-9 14 0-15,-6 22 0 16,-4 12 1-16,-7 19 0 0,-2 6-1 15,-4 21 3-15,-2-7 1 16,-6 10-1-16,7-17-1 16,-3 6 0-16,5-24-2 15,4-8-1-15,9-17 0 16,2-6-3-16,7-22 0 16,8-14 0-16,8-17-1 0,10-22-1 15,5-11 1-15,10-17-5 16,-2-3-5-16,10-14-3 15,-6 10-1-15,3 1 0 16,-6 18 5-16,3 5 6 16,-12 24 4-16,0 15 4 15,-10 13 2-15,-2 13 1 16,-10 15 1-16,-6 21-1 16,-4 5-3-16,-10 18-17 15,0 0-29-15,-4 10-228 16,-1-9-160-16,-2 4-2 15,2-17-263-15</inkml:trace>
</inkml:ink>
</file>

<file path=ppt/ink/ink3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6"/>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11 0 584 0,'-1'11'253'0,"-3"-1"-20"16,2-4-207-16,0-3-215 16,1-3-53-16,1-6-2 15,-1-1-167-15</inkml:trace>
</inkml:ink>
</file>

<file path=ppt/ink/ink3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7"/>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0 176 822 0,'4'21'309'16,"-1"0"12"-16,1-10-236 15,1-2-34-15,3-5-80 16,-1-2-67-16,2-5-22 16,0-3-15-16,-3-3 7 15,0 0 24-15,0-3 65 0,0-6 20 16,-1-2 13-16,0-6-86 16,-1 0-47-16,2-6-45 15,-2 3-1-15,-1 0 0 16,0 4 46-16</inkml:trace>
</inkml:ink>
</file>

<file path=ppt/ink/ink3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01-24T18:06:18.438"/>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1589 115 0,'4'79'329'16,"-1"-38"-77"-16,-2 4 25 16,1-3-62-16,-2 5-63 15,1-7-68-15,1 0-13 16,-1-10-25-16,0-5-8 15,0-15-19-15,-1-9-5 0,0-9-11 16,0-12 4-16,0-10 3 16,0-13-1-16,-2-2-7 15,1-12-37-15,0 2-24 16,0-6-25-16,0 7-8 16,1-4-6-16,0 14 33 15,0 2 19-15,0 16 25 16,1 6 17-16,2 10 23 0,0 9 16 15,2 10 5-15,0 10 14 16,0 1-2-16,2 10 7 16,0 1-9-16,0 10 8 15,-2 1-7-15,0 9 13 16,0-7-7-16,1-1 15 16,-2-7-9-16,2-5-1 15,-2-11-21-15,0-3-11 16,-1-6-24-16,-1-8-3 15,0-3-6-15,0-7 2 16,-1-6 1-16,-1-3 2 16,0-4-1-16,0-8 0 15,0-4-2-15,0-6-3 16,0-7-7-16,-1-5-8 0,0 6-5 16,2 0 0-16,-1 11 1 15,0 9 9-15,1 11 11 16,-1 8 7-16,-2 9 1 15,2 10 4-15,0 8 0 16,2 15 0-16,-1 7-1 16,2 16 4-16,1-3-1 15,0 13 7-15,-1-9-2 0,3 3 5 16,-1-15-2-16,-1-1 0 16,-2-16-7-16,-1-6 3 15,0-10-6-15,0-6 7 16,0-6-2-16,-2-5 3 15,1-2-3-15,0 1-1 16,-1-2-7-16,-2-25-3 16,-4-48-3-16,5 26-2 15,1 2-1-15,2-6 1 16,1 5-1-16,-1-5 2 16,2 3 0-16,1-2 0 15,-1 9-3-15,3 1-4 16,0 15-2-16,0 4 0 15,0 11 1-15,0 6 5 0,-1 11 5 16,3 8 4-16,-1 6-1 16,2 15 3-16,0 6-2 15,3 13 1-15,-1 2-3 16,2 8 2-16,-2-5 0 16,-2 8 3-16,0-5-1 15,-3 6 3-15,-1-9-1 16,2 1 3-16,-1-13-3 0,0-4 4 15,-2-15-3-15,-1-3-2 16,0-11-4-16,-2-11 0 16,0-11-4-16,1-11 1 15,-1-4 0-15,0-15 2 16,-1-2-3-16,1-16 1 16,1 1-3-16,1-14 0 15,0 6-2-15,0-16-10 16,-1 10-6-16,2-8-7 15,-1 9-4-15,0-7-2 16,0 21 10-16,2 4 5 16,-2 19 8-16,0 8 3 15,-2 16 2-15,2 12 1 16,-1 12 0-16,-1 14 2 0,0 8 1 16,1 18 3-16,1 0 0 15,3 19 3-15,-1-5-1 16,2 14 11-16,0-8 5 15,0 14 5-15,-1-14-1 16,3 5 1-16,0-11-9 16,-1 7-3-16,1-14-5 0,-1 2 5 15,-2-11-1-15,1-4 1 16,0-13-3-16,0 0 0 16,0-11-6-16,-1-4-2 15,-3-7-5-15,0-8 6 16,-2-10 0-16,-1-13 2 15,-1-7 0-15,-2-16 5 16,0-3-7-16,0-19 0 16,0 2-2-16,-1-14 0 15,2 4-2-15,-1-15 1 16,-1 9-2-16,2-16 2 16,0 4-11-16,1-12-8 15,-2 11-7-15,3-10-7 16,-2 21-2-16,1 6 10 15,2 19 8-15,2 10 10 0,-1 21 6 16,0 7 4-16,0 11-4 16,1 10 1-16,-1 7-2 15,0 8 2-15,2 4-3 16,-1 13 6-16,0 5 0 16,3 17 7-16,0 0 3 15,-1 23 9-15,4-4 0 16,2 10 8-16,-4-8-5 0,2 19 1 15,1-14-8-15,-1 9-2 16,0-9-9-16,1 5-2 16,-1-19-2-16,0-6 4 15,-1-14-1-15,1-4 1 16,-3-16-3-16,1-10-4 16,-3-7-5-16,0-13 6 15,-3-11 0-15,1-15 1 16,-2-6 4-16,-2-19 1 15,0-6-6-15,-3-20 0 16,-1-1-2-16,0-23 0 16,-2 8-5-16,0-14-1 15,1 4-1-15,-2-15 2 16,4 15-3-16,1-16-2 16,-1 14 1-16,4-6-2 0,1 18-2 15,-3-1 0-15,1 21 3 16,3 1-1-16,-1 20-2 15,0 5 2-15,1 17 2 16,1 10 1-16,-2 15 4 16,1 16 4-16,2 13 0 15,1 16 4-15,2 6 0 16,3 18 1-16,0 0-3 0,1 14 3 16,-1-5-2-16,3 15 2 15,-6-8 2-15,3 9 3 16,0-11-1-16,0 11 1 15,-3-16-2-15,3-1-1 16,-1-14-4-16,0 5 0 16,-4-16-3-16,3-4 0 15,-2-8-2-15,1-4 0 16,-1-17-5-16,-1-8 1 16,1-11 0-16,-2-10 2 15,0-9 2-15,2-15 2 16,-3-2-2-16,-1-14-7 15,1-3-2-15,0-14-1 16,-4 3 0-16,1-14-1 16,2 1 1-16,-2-15-6 0,1 11-4 15,2-13 0-15,0 8 1 16,-1-3 7-16,2 18 6 16,3-8 5-16,-3 18 2 15,4 4 1-15,-1 16-2 16,0 2 1-16,0 21-3 15,1 7-2-15,-2 14 1 0,1 8 3 16,0 10 1 0,1 21 7-16,-1 6 2 0,1 19 2 15,-2 6-3-15,2 21 2 16,-1-5-6-16,-1 19 10 16,-2-5 3-16,1 13 12 15,-2-12-1-15,1 12 5 16,0-20-9-16,2 8-4 15,-1-16-11-15,1 2 0 16,1-16-6-16,1 2 1 16,-1-16-2-16,2-4 3 15,-2-16-1-15,0-8-2 16,0-17 6-16,-2-13 4 16,-2-15-2-16,1-17 2 15,-2-14 5-15,-5-24-7 0,0-6-5 16,-1-18 1-16,-1 4-5 15,-2-16 0-15,3 12 0 16,0-15 1-16,-1 14-1 16,1-12 1-16,2 11-1 15,-2-5-3-15,1 20-1 16,3-2 1-16,0 15 0 16,3 8 2-16,1 16 2 0,0 6 2 15,2 13-2-15,0 6 1 16,-1 11 0-16,2 9 3 15,0 9 0-15,0 15 2 16,0 13 1-16,0 19 0 16,-2 5-2-16,2 20 3 15,-3 0-2-15,2 10 6 16,0-11 1-16,-1 14 8 16,-2-15-1-16,1-3-1 15,0-16-6-15,-1-6-3 16,-1-21-9-16,2-11-3 15,-2-15-2-15,1-10 5 16,1-13 1-16,2-20 2 16,-1-8 2-16,0-22 2 0,1-7-6 15,1-21-1 1,-1 5-4-16,1-16 1 0,1 8 0 16,1-10-1-16,-2 17-1 15,2-5-2-15,0 18-4 16,0 7-3-16,0 18-1 15,-2 11 1-15,-2 22-3 16,-1 11 5-16,-2 19 3 0,-2 21 3 16,2 11 1-16,1 20 6 15,-2 7 0-15,0 20 2 16,1-6 0-16,-3 6 9 16,-2-10 3-16,1 0 7 15,0-25-2-15,-1-7 1 16,1-18-7-16,2-9 0 15,0-16-5-15,1-11 3 16,1-13 1-16,3-16 1 16,1-9-5-16,2-18 1 15,4-2-7-15,2-15-2 16,0 8-2-16,5-5 0 16,1 14-1-16,1 2 1 15,0 19-1-15,1 4 2 16,-5 17-1-16,0 10 4 0,-4 14 0 15,-1 14 2-15,-2 9 0 16,-1 15 2-16,-1 2-4 16,0 13 0-16,-3 1-2 15,0 0 11-15,0-14 1 16,-2-7 0-16,1-19-2 16,-1-12 1-16,-1-12-10 15,1-17 3-15,0-9-1 0,0-15 3 16,-1-4-2-16,2-15-1 15,1 6-4-15,0-3-1 16,1 5 0-16,0 0 1 16,1 9-1-16,-1 3 0 15,0 12 0-15,3 7 0 16,-1 14 0-16,0 15 2 16,-1 15-1-16,1 13 1 15,-1 6-1-15,1 8 0 16,-1-4-1-16,-1-3 0 15,-2-10-1-15,0-10-2 16,-3-14-1-16,-1-14 1 16,-1-7-2-16,-1-17 3 15,1-7-1-15,0-14 0 0,0 1-1 16,2-5-1-16,0 15 0 16,2 0 2-16,0 20 1 15,3 11 4-15,3 12 1 16,4 14 3-16,3 12-2 15,8 16 2-15,-2 6-5 16,2 3-5-16,-1-9-23 16,2-8-67-16,-1-17-308 0,5-18-115 15,-3-13-126-15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9.060"/>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19 158 607 0,'24'-10'149'15,"3"-3"38"-15,-4 2-186 16,2-3-12-16,-5 3-10 16,-1-2 4-16,-1-1 18 15,-1-1 24-15,-3 2 18 16,0-1 21-16,0 5 3 15,-4 1-2-15,-1 1-15 0,1 3-16 16,-2 4-19-16,1 0-9 16,-2 4-8-16,1 4-4 15,-3-2 2-15,-1 3-1 16,-2 0 5-16,-1 0 3 16,-3-1 4-16,-1 3-1 15,-3-2 0-15,-3 3-8 16,0 0-10-16,-6 5-18 15,-2 0-9-15,-6 8-59 16,0 1-33-16,-11 11-71 16,4-2-8-16,-12 14-3 15,0 2 53-15,-10 12 15 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2.287"/>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2540 2154 44 0,'-1'-4'157'16,"8"-15"-15"-16,7-8-1 16,10-12-11-16,3-7-47 15,8-12-12-15,1 4-26 16,6-18 12-16,-4 6-2 0,6-7 2 16,-6 9-10-16,2-6 1 15,-8 17-9-15,1-4 13 16,-10 12 2-16,-1 4 2 15,-10 13-12-15,-2 6 1 16,-7 12-9-16,-4 8-11 16,-7 7-9-16,-9 12-1 15,-3 8-9-15,-14 14-9 16,1 4 4-16,-9 14 0 16,0-4 1-16,-7 9-1 15,6-3 0-15,-7 13-4 16,3-7 1-16,-4 12-7 15,6-11 0-15,-4 8 0 16,11-14 3-16,2-2-3 16,9-15 6-16,3-4 1 0,10-19 4 15,5-11-4-15,7-12 6 16,7-15-1-16,5-10 0 16,10-17-3-16,1-4 3 15,7-18-4-15,1 3 1 16,4-17-1-16,1 5 0 15,8-14 0-15,-6 12 2 16,2-12-2-16,-2 13 3 0,-3 1-2 16,-9 14 3-16,-3 6 2 15,-8 20 5-15,-6 9 14 16,-6 14 9-16,-8 14-3 16,-5 9-1-16,-7 12-3 15,-4 10-12-15,-6 19-2 16,-2 1 7-16,-9 20 8 15,3-2 4-15,-8 16 2 16,4-8 2-16,-4 17 6 16,9-13-4-16,-4 10 1 15,10-14-5-15,0 1-8 16,7-23-12-16,2-3-7 16,5-15-3-16,3-13-2 15,3-11 2-15,4-12-2 16,4-11 1-16,6-14-2 0,3-8-1 15,5-19-1-15,1-1 1 16,4-17-2-16,-2 0 0 16,6-19-2-16,0 5 0 15,2-14-2-15,-1 5 4 16,6-14-3-16,-5 17 4 16,1-6 1-16,-2 13 2 0,-2 1-2 15,-8 23 3-15,-1 2-1 16,-4 18 1-16,-3 11-2 15,-6 15 1-15,-4 12-4 16,-3 15 1-16,-6 15 0 16,-3 8 3-16,-5 14 3 15,2-1 6-15,-8 18 2 16,2 1 3-16,-1 15 0 16,3-7 1-16,-7 22-1 15,3-11-1-15,-4 13-2 16,2-19-2-16,-2 7-3 15,5-21 0-15,2-3-3 16,6-26-1-16,1-3 1 16,5-18 1-16,2-12-4 0,7-19 1 15,4-20-2-15,3-11-2 16,4-23-4-16,5-5 1 16,5-21-5-16,0 7 2 15,3-12-3-15,0 9 4 16,0-12-1-16,-3 16 5 15,2-9-5-15,-2 12 3 16,-2-3-2-16,-5 20 4 0,-3 3 0 16,-5 17 5-16,-6 8 0 15,0 14 3-15,-5 11-2 16,-1 11 1-16,-6 15-2 16,1 9 2-16,-5 13-2 15,0 5 3-15,-2 14 1 16,2-2 5-16,-4 15 0 15,6-2 1-15,0 10 0 16,3-9-1-16,-2 2-4 16,5-11-2-16,-1 1-2 15,5-17 1-15,1-3-2 16,3-12 0-16,4-11-2 16,1-15 0-16,0-19-2 15,4-12 1-15,2-18-2 16,3-8 2-16,2-22-5 0,3 2 0 15,2-14-7-15,-2 5-1 16,0-10-7-16,0 11 3 16,-1-8-5-16,-4 16 4 15,0 4 2-15,-4 17 7 16,-5 7 2-16,-1 22 9 16,-6 11 2-16,-3 15 3 0,-4 8-2 15,-2 11 1-15,-5 14-2 16,-1 6 0-16,-1 13 1 15,4 2 3-15,-5 9 4 16,-1-6 4-16,1 4 5 16,1-12 3-16,-2 6-2 15,6-13-4-15,1-1-4 16,5-11-5-16,0-4-5 16,5-13 0-16,0-6-3 15,4-7 0-15,0-8-3 16,2-8 1-16,1-17-2 15,3-9 1-15,1-16-1 16,1-5 1-16,3-10-2 16,-1 5 1-16,0-12-4 15,-1 11 1-15,2-1-7 0,-3 10 1 16,0 3-2-16,-2 19 5 16,-1 3 0-16,-2 12 9 15,-2 11 2-15,-3 10 4 16,-3 11-2-16,-1 10 4 15,-3 12 2-15,1 2 1 16,-3 19 3-16,2 3 3 0,0 12 0 16,1-3-2-16,-1 7-1 15,3-16-4-15,-3-2-2 16,2-14-1-16,1-6-2 16,0-10 1-16,3-9 0 15,2-9 1-15,2-19-3 16,3-9 0-16,1-15-4 15,4-13 0-15,0-15-2 16,-1 1 2-16,6-14-3 16,-4 7 1-16,-3-5-2 15,2 10 2-15,-1-6-3 16,-4 14 3-16,1 0-2 16,1 15 4-16,-5 9 1 15,0 15 4-15,-5 14-2 16,-1 14 1-16,-4 18-1 15,1 9 0-15,-4 17 0 0,2 2 1 16,-1 12 0-16,2-7 2 16,-5 9-1-16,0-11 0 15,1 3-2-15,0-12 0 16,-1-4 0-16,4-14 1 16,1-6 1-16,2-13 1 15,1-6-1-15,0-9-2 16,0-14-3-16,2-5-1 0,1-12-4 15,4-8 2-15,-1-17-4 16,4 1 2-16,-1-9-4 16,1 3 3-16,-1-3-2 15,2 11 5-15,-1-1-1 16,0 10 4-16,-1 8 0 16,-2 12 3-16,-1 9 1 15,-3 15 1-15,-3 16-2 16,0 10 2-16,0 16-1 15,-2 8 1-15,1 12 0 16,-2-3 3-16,-1 11 1 16,2-8-1-16,0-3-1 15,1-13 0-15,5-8-2 0,-2-19 0 16,2-14-3 0,1-9 0-16,-3-15-3 0,2-13-1 15,0-13-1-15,1-8 1 16,-2-13-1-16,4 7 2 15,0-9-3-15,2 8 2 16,-5 4-1-16,5 9 3 16,-2 7 0-16,1 21 3 15,-3 8 0-15,2 11 1 0,-1 11 0 16,-1 9 1-16,-3 16-1 16,0 4 1-16,-3 15-1 15,0-1 1-15,-1-2-1 16,0-14 0-16,-1-3 0 15,2-16 0-15,-1-11-2 16,-1-8 0-16,-2-14-4 16,2-8 0-16,0-16-3 15,5-8 2-15,-1-16-3 16,3 7 2-16,1-11-2 16,-1 12 3-16,1 1-1 15,2 16 3-15,0 1-2 16,3 15 3-16,0 9-1 15,-2 15 3-15,-2 13 0 16,0 11 2-16,-3 14 0 16,0 0 2-16,-3 9-2 0,0-5 2 15,0 3-2-15,-3-10 0 16,2-1 0-16,1-16 0 16,-2-7-2-16,3-13 0 15,-1-10-2-15,2-8 0 16,-1-12-4-16,4-4 2 0,-4-10-3 15,3 0 1-15,0-8-6 16,3 4 3-16,-3-2-2 16,5 11 4-16,0 4 0 15,0 16 7-15,-3 8 0 16,1 14 2-16,-1 15-1 16,-1 15 2-16,-2 14-1 15,-1 8 1-15,4 8 2 16,-2-7 2-16,-2-1-2 15,3-16 1-15,-2-9-2 16,-1-15-1-16,-1-9-4 16,0-17 1-16,-3-10-2 15,1-6 0-15,-2-13-2 16,0-1 2-16,-1-11-2 16,4 1 2-16,-2-9-3 0,2 8 1 15,-3-3-2-15,1 14 1 16,0 6-1-16,2 17 3 15,-1 8 0-15,3 15 4 16,-1 11 0-16,0 11 1 16,0 6 0-16,2 0 1 15,0-1-1-15,1-9 2 16,0-8-3-16,2-10 0 0,-3-9-2 16,-2-7 0-16,-3-10-3 15,0-5 3-15,-6-4-3 16,3 3 3-16,-3-4-1 15,1 6 2-15,-4 4-1 16,3 5 2-16,-2 7-3 16,2 9 0-16,-1 12-2 15,5 7 2-15,-2 6-3 16,3 0 3-16,-1-1 0 16,3-7 3-16,-2-8-4 15,3-7-1-15,-3-8-6 16,2-4 2-16,-6-9-4 15,2 1 1-15,-6-5-38 16,3 0-81-16,-8-8-294 16,0 3 33-16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5.56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15 0 584 0,'-2'14'253'0,"-3"0"-20"16,2-7-207-16,1-3-215 16,1-4-53-16,0-7-2 15,0-3-167-15</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5.87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0 231 822 0,'6'28'309'16,"-2"-1"12"-16,1-12-236 15,2-4-34-15,3-5-80 16,0-4-67-16,2-6-22 16,0-4-15-16,-4-3 7 15,0-1 24-15,0-4 65 0,0-7 20 16,-2-4 13-16,1-7-86 16,-1 0-47-16,1-8-45 15,-1 4-1-15,-2 0 0 16,0 5 46-16</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19.312"/>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0 2085 115 0,'6'104'329'16,"-3"-51"-77"-16,-1 6 25 16,0-4-62-16,-2 7-63 15,2-9-68-15,0-1-13 16,0-12-25-16,-1-8-8 15,0-18-19-15,0-13-5 0,-1-11-11 16,-1-17 4-16,1-12 3 16,0-17-1-16,-2-4-7 15,1-15-37-15,-1 4-24 16,1-10-25-16,0 10-8 16,0-4-6-16,1 17 33 15,0 3 19-15,0 20 25 16,2 9 17-16,2 13 23 0,0 12 16 15,3 13 5-15,-1 12 14 16,1 3-2-16,2 12 7 16,1 2-9-16,-1 13 8 15,-2 0-7-15,0 13 13 16,-1-9-7-16,2-1 15 16,-3-10-9-16,3-6-1 15,-2-15-21-15,-1-4-11 16,-1-8-24-16,-1-9-3 15,0-6-6-15,-1-8 2 16,-1-8 1-16,0-4 2 16,-2-5-1-16,2-10 0 15,-2-6-2-15,1-9-3 16,1-7-7-16,-3-8-8 0,1 8-5 16,2 0 0-16,-1 15 1 15,0 11 9-15,2 16 11 16,-2 9 7-16,-3 12 1 15,3 14 4-15,0 10 0 16,2 19 0-16,0 10-1 16,2 20 4-16,1-3-1 15,1 17 7-15,-2-12-2 0,4 4 5 16,-2-20-2-16,0 0 0 16,-4-23-7-16,0-6 3 15,-1-15-6-15,1-6 7 16,-1-9-2-16,-2-6 3 15,1-4-3-15,-1 3-1 16,0-3-7-16,-3-33-3 16,-5-63-3-16,6 34-2 15,2 2-1-15,2-7 1 16,2 7-1-16,-2-7 2 16,3 3 0-16,1-1 0 15,0 11-3-15,2 1-4 16,1 19-2-16,1 7 0 15,-2 13 1-15,1 9 5 0,-1 14 5 16,4 10 4-16,-2 9-1 16,4 19 3-16,-2 8-2 15,5 17 1-15,0 2-3 16,1 11 2-16,-3-7 0 16,-1 11 3-16,-2-6-1 15,-2 7 3-15,-2-12-1 16,2 2 3-16,-1-17-3 0,0-6 4 15,-3-18-3-15,-1-6-2 16,0-13-4-16,-2-15 0 16,-1-15-4-16,1-14 1 15,0-5 0-15,-1-19 2 16,-1-4-3-16,2-20 1 16,0 1-3-16,2-19 0 15,0 9-2-15,0-22-10 16,-1 14-6-16,2-12-7 15,-1 13-4-15,0-9-2 16,1 27 10-16,1 5 5 16,-2 26 8-16,0 10 3 15,-2 21 2-15,2 15 1 16,-2 17 0-16,0 18 2 0,-1 10 1 16,1 24 3-16,3 0 0 15,3 24 3-15,-2-5-1 16,3 17 11-16,1-10 5 15,0 18 5-15,-3-17-1 16,5 5 1-16,0-13-9 16,-1 8-3-16,1-18-5 0,-1 3 5 15,-3-15-1-15,2-5 1 16,-1-17-3-16,0 0 0 16,0-15-6-16,-1-4-2 15,-4-11-5-15,0-9 6 16,-2-14 0-16,-2-16 2 15,-2-10 0-15,-1-21 5 16,-2-4-7-16,2-24 0 16,-1 2-2-16,-2-19 0 15,3 6-2-15,-1-20 1 16,-1 12-2-16,2-21 2 16,1 6-11-16,0-17-8 15,-1 15-7-15,2-13-7 16,-1 27-2-16,0 8 10 15,4 26 8-15,2 12 10 0,-2 28 6 16,1 8 4-16,0 16-4 16,1 12 1-16,-2 10-2 15,1 11 2-15,2 4-3 16,-1 18 6-16,1 6 0 16,2 22 7-16,2 1 3 15,-2 29 9-15,5-4 0 16,2 12 8-16,-4-10-5 0,1 25 1 15,3-18-8-15,-2 11-2 16,0-12-9-16,1 8-2 16,-1-26-2-16,1-8 4 15,-3-18-1-15,2-5 1 16,-3-22-3-16,0-12-4 16,-4-10-5-16,0-17 6 15,-3-14 0-15,0-20 1 16,-2-7 4-16,-2-26 1 15,-1-7-6-15,-4-27 0 16,0-1-2-16,-2-31 0 16,-2 12-5-16,1-19-1 15,0 5-1-15,-1-19 2 16,4 19-3-16,1-21-2 16,0 18 1-16,4-7-2 0,2 23-2 15,-4-1 0-15,2 28 3 16,3 1-1-16,-1 26-2 15,0 6 2-15,2 23 2 16,0 13 1-16,-2 20 4 16,2 21 4-16,1 17 0 15,3 21 4-15,2 7 0 16,4 25 1-16,0-1-3 0,1 18 3 16,0-5-2-16,2 18 2 15,-6-9 2-15,3 10 3 16,-1-13-1-16,2 14 1 15,-5-20-2-15,4-3-1 16,-1-17-4-16,-1 5 0 16,-4-20-3-16,3-4 0 15,-2-12-2-15,0-6 0 16,0-21-5-16,-1-11 1 16,0-14 0-16,-2-13 2 15,0-12 2-15,3-20 2 16,-4-3-2-16,-2-18-7 15,2-3-2-15,0-20-1 16,-6 5 0-16,2-18-1 16,2 1 1-16,-2-21-6 0,0 16-4 15,4-18 0-15,0 11 1 16,-2-4 7-16,3 24 6 16,4-11 5-16,-4 24 2 15,5 4 1-15,0 23-2 16,-1 1 1-16,0 28-3 15,1 10-2-15,-2 17 1 0,1 12 3 16,0 12 1 0,1 28 7-16,-1 7 2 0,2 26 2 15,-3 7-3-15,2 28 2 16,-1-6-6-16,-1 25 10 16,-3-8 3-16,1 19 12 15,-2-17-1-15,1 16 5 16,0-27-9-16,2 11-4 15,-1-20-11-15,2 2 0 16,1-22-6-16,2 4 1 16,-2-21-2-16,2-6 3 15,-1-21-1-15,-1-11-2 16,-1-21 6-16,-1-18 4 16,-3-19-2-16,1-23 2 15,-3-17 5-15,-6-33-7 0,-1-7-5 16,0-24 1-16,-3 5-5 15,-1-21 0-15,3 17 0 16,0-21 1-16,0 18-1 16,0-14 1-16,3 13-1 15,-3-6-3-15,2 26-1 16,3-3 1-16,1 21 0 16,3 9 2-16,2 22 2 0,1 7 2 15,1 18-2-15,1 7 1 16,-1 15 0-16,2 12 3 15,-1 11 0-15,2 20 2 16,-2 17 1-16,1 26 0 16,-2 5-2-16,2 28 3 15,-4-1-2-15,3 12 6 16,-1-13 1-16,0 18 8 16,-3-20-1-16,1-3-1 15,0-22-6-15,-2-7-3 16,-1-28-9-16,3-15-3 15,-2-19-2-15,1-13 5 16,1-17 1-16,2-27 2 16,0-10 2-16,-1-29 2 0,2-9-6 15,1-27-1 1,-1 6-4-16,1-21 1 0,1 10 0 16,1-13-1-16,-2 23-1 15,3-7-2-15,0 23-4 16,0 10-3-16,-1 24-1 15,-1 14 1-15,-4 28-3 16,-1 16 5-16,-3 23 3 0,-2 29 3 16,2 15 1-16,2 25 6 15,-3 9 0-15,0 27 2 16,1-8 0-16,-4 8 9 16,-2-13 3-16,1-1 7 15,0-32-2-15,-1-10 1 16,1-22-7-16,2-13 0 15,1-21-5-15,1-14 3 16,2-17 1-16,3-22 1 16,2-11-5-16,2-23 1 15,5-4-7-15,4-19-2 16,-1 11-2-16,8-7 0 16,0 18-1-16,2 3 1 15,0 25-1-15,0 5 2 16,-5 23-1-16,0 12 4 0,-7 19 0 15,0 19 2-15,-3 11 0 16,-1 20 2-16,-1 2-4 16,-1 18 0-16,-4 0-2 15,1 1 11-15,-1-19 1 16,-2-8 0-16,0-26-2 16,0-15 1-16,-1-17-10 15,0-21 3-15,1-13-1 0,-1-18 3 16,0-7-2-16,2-18-1 15,1 7-4-15,1-5-1 16,0 8 0-16,1-1 1 16,1 13-1-16,-1 3 0 15,0 16 0-15,3 10 0 16,-1 17 0-16,1 21 2 16,-2 18-1-16,2 18 1 15,-2 8-1-15,1 11 0 16,-1-6-1-16,-2-3 0 15,-2-15-1-15,0-11-2 16,-4-20-1-16,-1-17 1 16,-2-11-2-16,0-21 3 15,0-9-1-15,0-19 0 0,1 1-1 16,2-5-1-16,-1 18 0 16,4 1 2-16,0 25 1 15,3 16 4-15,5 15 1 16,5 18 3-16,5 17-2 15,9 20 2-15,-2 8-5 16,3 4-5-16,-2-12-23 16,4-10-67-16,-2-23-308 0,6-23-115 15,-4-17-126-15</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07T15:01:01.091"/>
    </inkml:context>
    <inkml:brush xml:id="br0">
      <inkml:brushProperty name="width" value="0.2" units="cm"/>
      <inkml:brushProperty name="height" value="0.4" units="cm"/>
      <inkml:brushProperty name="color" value="#2BACA4"/>
      <inkml:brushProperty name="tip" value="rectangle"/>
      <inkml:brushProperty name="rasterOp" value="maskPen"/>
      <inkml:brushProperty name="fitToCurve" value="1"/>
    </inkml:brush>
  </inkml:definitions>
  <inkml:trace contextRef="#ctx0" brushRef="#br0">175 330 113 0,'48'-29'102'0,"-44"30"-46"15,-3 1-29-15,0 9-62 16,0 5-23-16,-5 5-3 15,-4 5 19-15,-4 4 18 16,-5-2 22-16,-5 6 5 16,1-4 3-16,-3 6-1 15,1-7-4-15,-1 5 1 0,3-8 4 16,-1-1 10-16,7-8 0 16,3-1-14-16,7-10-8 15,7-6-5-15,7-4-7 16,8-11 1-16,5-6 16 15,11-16 9-15,2-6-1 16,10-15 1-16,-2 0 4 16,5-9 11-16,-9 10 8 0,4-3 27 15,-9 13 6-15,1-3 2 16,-6 14-15-16,-2 6-18 16,-7 11-38-16,-3 6-50 15,-9 15-22-15,-7 12-6 16,-8 11 9-16,-10 13 15 15,-5 8 47-15,-9 13 62 16,-1 1 15-16,-7 14 22 16,6-4 15-16,-1 4 42 15,7-13-34-15,2-2 1 16,9-19-17-16,3-10-18 16,7-12-37-16,7-10 9 15,6-10-3-15,7-16 9 16,5-8-1-16,10-18-9 15,2-9-23-15,9-21-23 0,2 1-21 16,8-11-4-16,-5 9-1 16,3-3 5-16,-10 20 14 15,-1 6 13-15,-12 18 3 16,-3 11 3-16,-9 14 1 16,-8 15 6-16,-5 9-3 15,-9 20 6-15,-6 7 0 16,-10 20 4-16,-2 6-3 0,-16 23 13 15,1-5 1-15,-11 18 8 16,1-7-4-16,-2 12 2 16,9-21-14-16,-1-1-5 15,12-20-12-15,2-9-3 16,10-26-5-16,6-12 11 16,8-13-2-16,11-14 1 15,9-13-1-15,11-22-9 16,5-11-22-16,17-25-29 15,-3-4-13-15,12-23-18 16,-3 6 3-16,13-14 12 16,-10 15 30-16,6-9 26 15,-7 21 28-15,1 0 17 16,-11 24 4-16,-5 10 0 0,-10 26-11 16,-9 19-2-16,-13 18-11 15,-11 25 2-15,-8 12 3 16,-10 17 11-16,-6 0-2 15,-7 22 9-15,5-5 0 16,-10 11 10-16,6-4-10 16,-3 9 0-16,5-12-9 15,-6-2-6-15,11-14-15 0,1-8-5 16,7-17-6-16,4-7-2 16,7-16-4-16,4-7-5 15,5-9 1-15,4-14 1 16,7-10 0-16,8-15-13 15,5-13-11-15,10-25-49 16,4-6-22-16,8-21-10 16,0 3 14-16,9-11 24 15,-4 16 53-15,9-5 36 16,-8 16 12-16,3 2 3 16,-14 21-8-16,-1 10-1 15,-14 22-10-15,-11 16 15 16,-9 23 5-16,-12 23 9 15,-8 10 2-15,-14 25 8 16,-8 6-8-16,-15 22 9 0,-3-3-1 16,-11 24 10-16,5-8-4 15,-6 9 7-15,9-19-12 16,2 8 0-16,11-28-15 16,3-12-6-16,16-23-14 15,7-14-6-15,14-28-8 16,9-22 0-16,10-17-2 0,12-27-8 15,6-9-4-15,11-24-7 16,3 0-1-16,8-12 1 16,-5 9 6-16,10-11 6 15,-8 20 9-15,2 1 1 16,-10 22 1-16,1 13 0 16,-14 23 0-16,-7 14 3 15,-11 18 0-15,-8 16 3 16,-11 14 2-16,-6 18 6 15,-6 3 4-15,-7 20 9 16,-5-1 3-16,-6 16 9 16,2-10-5-16,-2 7-3 15,4-17-10-15,1-1-6 16,10-23-9-16,2-9-2 16,8-14-5-16,9-13-1 0,7-18-1 15,11-19-1-15,4-9 0 16,10-21-4-16,6-8-4 15,9-17-17-15,0 3-9 16,9-13-13-16,-4 11 5 16,4-4 5-16,-9 19 18 15,1 8 14-15,-9 17 12 16,-5 15 6-16,-12 20 1 16,-6 18 5-16,-12 15-1 0,-8 18 6 15,-7 9 0-15,-10 17 5 16,-3 2-1-16,-6 16 9 15,0-10-4-15,-3 4-1 16,5-15-7-16,-2-2-3 16,7-23-11-16,2-4-3 15,4-14 0-15,4-10-2 16,8-14-4-16,7-19-1 16,8-10-2-16,9-21-10 15,6-6-5-15,9-22-6 16,2 6 1-16,5-14 1 15,-2 10 10-15,6-3 5 16,-4 18 7-16,-2 5 2 16,-4 17 1-16,-3 15 1 0,-10 16 3 15,-6 20 3-15,-9 12 2 16,-8 19 3-16,-4 7 1 16,-10 21 7-16,-6 1 0 15,-7 13 8-15,2-9-2 16,-5 5 3-16,6-17-9 15,3-5-3-15,7-18-8 16,2-6 0-16,8-16-5 0,2-19-2 16,8-16-3-16,6-16-2 15,4-10-6-15,6-17-8 16,3 1-7-16,8-15-14 16,-1 4 0-16,8-4 0 15,-1 6 10-15,1 4 9 16,-8 20 13-16,1 13 5 15,-9 15 3-15,0 17 5 16,-8 9 2-16,-2 17 5 16,-5 7 3-16,-7 23 9 15,-3 3 1-15,-5 8 4 16,-1-8-4-16,-1 2-3 16,2-19-10-16,0-9-5 15,4-13-6-15,2-9 1 16,2-12-2-16,5-15 1 0,2-11-2 15,5-10-2-15,3-5-2 16,6-14-2-16,1 3-1 16,6-4-2-16,-4 7 0 15,5 2-2-15,-4 14-1 16,-1 9 2-16,-5 15 3 0,-1 13 5 16,-8 16 3-16,-3 17 5 15,-6 10 0-15,-6 10 2 16,0 1-2-16,-1 4-1 15,-1-15-4-15,4-9-1 16,0-13-4-16,3-12 1 16,2-17 0-16,5-13 0 15,0-10 0-15,7-12 0 16,-1-1-1-16,5-5-2 16,-1 5 0-16,2 4-1 15,-5 10-2-15,0 7-1 16,-4 9 2-16,-3 12 3 15,-2 9 2-15,-1 9 4 16,1 1 1-16,-1 7-1 0,1-5-3 16,4-5-2-16,1-10-2 15,4-9 0-15,2-12 1 16,5-5 2-16,-3-6 2 16,3-2 1-16,-5 7-1 15,3 0 2-15,-4 6-2 16,1 4 0-16,-1 5 0 15,1 10 1-15,-2 2 0 16,2 8 0-16,-1 0 0 0,4 5-2 16,-1-9-2-16,5-3-3 15,-3-5-8-15,3-9-36 16,-5-7-81-16,1-2-284 16,-6-2 34-16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atin typeface="Dosis" panose="02010603020202060003" pitchFamily="2" charset="0"/>
              </a:defRPr>
            </a:lvl1pPr>
          </a:lstStyle>
          <a:p>
            <a:endParaRPr lang="de-DE" dirty="0"/>
          </a:p>
        </p:txBody>
      </p:sp>
      <p:sp>
        <p:nvSpPr>
          <p:cNvPr id="3" name="Datumsplatzhalt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atin typeface="Dosis" panose="02010603020202060003" pitchFamily="2" charset="0"/>
              </a:defRPr>
            </a:lvl1pPr>
          </a:lstStyle>
          <a:p>
            <a:fld id="{C1E90F79-AF48-4416-84BF-B4E887576E78}" type="datetimeFigureOut">
              <a:rPr lang="de-DE" smtClean="0"/>
              <a:pPr/>
              <a:t>23.05.2022</a:t>
            </a:fld>
            <a:endParaRPr lang="de-DE" dirty="0"/>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atin typeface="Dosis" panose="02010603020202060003" pitchFamily="2" charset="0"/>
              </a:defRPr>
            </a:lvl1pPr>
          </a:lstStyle>
          <a:p>
            <a:endParaRPr lang="de-DE" dirty="0"/>
          </a:p>
        </p:txBody>
      </p:sp>
      <p:sp>
        <p:nvSpPr>
          <p:cNvPr id="7" name="Foliennummernplatzhalter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atin typeface="Dosis" panose="02010603020202060003" pitchFamily="2" charset="0"/>
              </a:defRPr>
            </a:lvl1pPr>
          </a:lstStyle>
          <a:p>
            <a:fld id="{BBE50A72-3F59-4BAE-8124-55E36D9D3BC3}" type="slidenum">
              <a:rPr lang="de-DE" smtClean="0"/>
              <a:pPr/>
              <a:t>‹Nr.›</a:t>
            </a:fld>
            <a:endParaRPr lang="de-DE" dirty="0"/>
          </a:p>
        </p:txBody>
      </p:sp>
    </p:spTree>
    <p:extLst>
      <p:ext uri="{BB962C8B-B14F-4D97-AF65-F5344CB8AC3E}">
        <p14:creationId xmlns:p14="http://schemas.microsoft.com/office/powerpoint/2010/main" val="1986840063"/>
      </p:ext>
    </p:extLst>
  </p:cSld>
  <p:clrMap bg1="lt1" tx1="dk1" bg2="lt2" tx2="dk2" accent1="accent1" accent2="accent2" accent3="accent3" accent4="accent4" accent5="accent5" accent6="accent6" hlink="hlink" folHlink="folHlink"/>
  <p:notesStyle>
    <a:lvl1pPr marL="0" algn="l" defTabSz="586405" rtl="0" eaLnBrk="1" latinLnBrk="0" hangingPunct="1">
      <a:defRPr sz="770" kern="1200">
        <a:solidFill>
          <a:schemeClr val="tx1"/>
        </a:solidFill>
        <a:latin typeface="Dosis" panose="02010603020202060003" pitchFamily="2" charset="0"/>
        <a:ea typeface="+mn-ea"/>
        <a:cs typeface="+mn-cs"/>
      </a:defRPr>
    </a:lvl1pPr>
    <a:lvl2pPr marL="293202" algn="l" defTabSz="586405" rtl="0" eaLnBrk="1" latinLnBrk="0" hangingPunct="1">
      <a:defRPr sz="770" kern="1200">
        <a:solidFill>
          <a:schemeClr val="tx1"/>
        </a:solidFill>
        <a:latin typeface="Dosis" panose="02010603020202060003" pitchFamily="2" charset="0"/>
        <a:ea typeface="+mn-ea"/>
        <a:cs typeface="+mn-cs"/>
      </a:defRPr>
    </a:lvl2pPr>
    <a:lvl3pPr marL="586405" algn="l" defTabSz="586405" rtl="0" eaLnBrk="1" latinLnBrk="0" hangingPunct="1">
      <a:defRPr sz="770" kern="1200">
        <a:solidFill>
          <a:schemeClr val="tx1"/>
        </a:solidFill>
        <a:latin typeface="Dosis" panose="02010603020202060003" pitchFamily="2" charset="0"/>
        <a:ea typeface="+mn-ea"/>
        <a:cs typeface="+mn-cs"/>
      </a:defRPr>
    </a:lvl3pPr>
    <a:lvl4pPr marL="879607" algn="l" defTabSz="586405" rtl="0" eaLnBrk="1" latinLnBrk="0" hangingPunct="1">
      <a:defRPr sz="770" kern="1200">
        <a:solidFill>
          <a:schemeClr val="tx1"/>
        </a:solidFill>
        <a:latin typeface="Dosis" panose="02010603020202060003" pitchFamily="2" charset="0"/>
        <a:ea typeface="+mn-ea"/>
        <a:cs typeface="+mn-cs"/>
      </a:defRPr>
    </a:lvl4pPr>
    <a:lvl5pPr marL="1172809" algn="l" defTabSz="586405" rtl="0" eaLnBrk="1" latinLnBrk="0" hangingPunct="1">
      <a:defRPr sz="770" kern="1200">
        <a:solidFill>
          <a:schemeClr val="tx1"/>
        </a:solidFill>
        <a:latin typeface="Dosis" panose="02010603020202060003" pitchFamily="2" charset="0"/>
        <a:ea typeface="+mn-ea"/>
        <a:cs typeface="+mn-cs"/>
      </a:defRPr>
    </a:lvl5pPr>
    <a:lvl6pPr marL="1466012" algn="l" defTabSz="586405" rtl="0" eaLnBrk="1" latinLnBrk="0" hangingPunct="1">
      <a:defRPr sz="770" kern="1200">
        <a:solidFill>
          <a:schemeClr val="tx1"/>
        </a:solidFill>
        <a:latin typeface="+mn-lt"/>
        <a:ea typeface="+mn-ea"/>
        <a:cs typeface="+mn-cs"/>
      </a:defRPr>
    </a:lvl6pPr>
    <a:lvl7pPr marL="1759214" algn="l" defTabSz="586405" rtl="0" eaLnBrk="1" latinLnBrk="0" hangingPunct="1">
      <a:defRPr sz="770" kern="1200">
        <a:solidFill>
          <a:schemeClr val="tx1"/>
        </a:solidFill>
        <a:latin typeface="+mn-lt"/>
        <a:ea typeface="+mn-ea"/>
        <a:cs typeface="+mn-cs"/>
      </a:defRPr>
    </a:lvl7pPr>
    <a:lvl8pPr marL="2052417" algn="l" defTabSz="586405" rtl="0" eaLnBrk="1" latinLnBrk="0" hangingPunct="1">
      <a:defRPr sz="770" kern="1200">
        <a:solidFill>
          <a:schemeClr val="tx1"/>
        </a:solidFill>
        <a:latin typeface="+mn-lt"/>
        <a:ea typeface="+mn-ea"/>
        <a:cs typeface="+mn-cs"/>
      </a:defRPr>
    </a:lvl8pPr>
    <a:lvl9pPr marL="2345619" algn="l" defTabSz="586405" rtl="0" eaLnBrk="1" latinLnBrk="0" hangingPunct="1">
      <a:defRPr sz="7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BE50A72-3F59-4BAE-8124-55E36D9D3BC3}" type="slidenum">
              <a:rPr lang="de-DE" smtClean="0"/>
              <a:pPr/>
              <a:t>1</a:t>
            </a:fld>
            <a:endParaRPr lang="de-DE" dirty="0"/>
          </a:p>
        </p:txBody>
      </p:sp>
    </p:spTree>
    <p:extLst>
      <p:ext uri="{BB962C8B-B14F-4D97-AF65-F5344CB8AC3E}">
        <p14:creationId xmlns:p14="http://schemas.microsoft.com/office/powerpoint/2010/main" val="182179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2217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8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453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513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281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BE50A72-3F59-4BAE-8124-55E36D9D3BC3}" type="slidenum">
              <a:rPr lang="de-DE" smtClean="0"/>
              <a:pPr/>
              <a:t>36</a:t>
            </a:fld>
            <a:endParaRPr lang="de-DE" dirty="0"/>
          </a:p>
        </p:txBody>
      </p:sp>
    </p:spTree>
    <p:extLst>
      <p:ext uri="{BB962C8B-B14F-4D97-AF65-F5344CB8AC3E}">
        <p14:creationId xmlns:p14="http://schemas.microsoft.com/office/powerpoint/2010/main" val="445048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57225" y="1793875"/>
            <a:ext cx="8612188" cy="4845050"/>
          </a:xfrm>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fld id="{77D39B3E-243B-4F64-9166-C3C7DDE4E604}" type="slidenum">
              <a:rPr lang="de-AT" smtClean="0"/>
              <a:pPr/>
              <a:t>37</a:t>
            </a:fld>
            <a:endParaRPr lang="de-A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Hierarchische Systeme werden das gleiche Schicksal erleiden wie der gedruckte Brockhaus. Nach 200 Jahren wurde der Druck 2014 eingestellt. Weil Wissen zuverlässiger in NW generiert wird und aktualisiert werden kann. Um die kollektive Intelligenz in Unternehmen freisetzen zu können und wettbewerbsfähig zu bleiben. </a:t>
            </a:r>
          </a:p>
          <a:p>
            <a:r>
              <a:rPr lang="de-DE" dirty="0"/>
              <a:t>Ulrich </a:t>
            </a:r>
            <a:r>
              <a:rPr lang="de-DE" dirty="0" err="1"/>
              <a:t>Weinbeerg</a:t>
            </a:r>
            <a:r>
              <a:rPr lang="de-DE" dirty="0"/>
              <a:t> – Direktor der School </a:t>
            </a:r>
            <a:r>
              <a:rPr lang="de-DE" dirty="0" err="1"/>
              <a:t>fo</a:t>
            </a:r>
            <a:r>
              <a:rPr lang="de-DE" dirty="0"/>
              <a:t> Design Thinking am Hasso Plattner Institut und Mitbegründer der </a:t>
            </a:r>
            <a:r>
              <a:rPr lang="de-DE" dirty="0" err="1"/>
              <a:t>WeQ</a:t>
            </a:r>
            <a:r>
              <a:rPr lang="de-DE" dirty="0"/>
              <a:t> </a:t>
            </a:r>
            <a:r>
              <a:rPr lang="de-DE" dirty="0" err="1"/>
              <a:t>Foundation</a:t>
            </a:r>
            <a:endParaRPr lang="de-DE" dirty="0"/>
          </a:p>
          <a:p>
            <a:r>
              <a:rPr lang="de-DE" dirty="0"/>
              <a:t>Gruppenbasierte Innovationen</a:t>
            </a:r>
          </a:p>
        </p:txBody>
      </p:sp>
      <p:sp>
        <p:nvSpPr>
          <p:cNvPr id="4" name="Foliennummernplatzhalter 3"/>
          <p:cNvSpPr>
            <a:spLocks noGrp="1"/>
          </p:cNvSpPr>
          <p:nvPr>
            <p:ph type="sldNum" sz="quarter" idx="5"/>
          </p:nvPr>
        </p:nvSpPr>
        <p:spPr/>
        <p:txBody>
          <a:bodyPr/>
          <a:lstStyle/>
          <a:p>
            <a:fld id="{BBE50A72-3F59-4BAE-8124-55E36D9D3BC3}" type="slidenum">
              <a:rPr lang="de-DE" smtClean="0"/>
              <a:pPr/>
              <a:t>3</a:t>
            </a:fld>
            <a:endParaRPr lang="de-DE" dirty="0"/>
          </a:p>
        </p:txBody>
      </p:sp>
    </p:spTree>
    <p:extLst>
      <p:ext uri="{BB962C8B-B14F-4D97-AF65-F5344CB8AC3E}">
        <p14:creationId xmlns:p14="http://schemas.microsoft.com/office/powerpoint/2010/main" val="162326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Francis Galton, 1907, 800 Besucher einer Landwirtschafts-Messe gefragt - </a:t>
            </a:r>
          </a:p>
        </p:txBody>
      </p:sp>
      <p:sp>
        <p:nvSpPr>
          <p:cNvPr id="4" name="Foliennummernplatzhalter 3"/>
          <p:cNvSpPr>
            <a:spLocks noGrp="1"/>
          </p:cNvSpPr>
          <p:nvPr>
            <p:ph type="sldNum" sz="quarter" idx="5"/>
          </p:nvPr>
        </p:nvSpPr>
        <p:spPr/>
        <p:txBody>
          <a:bodyPr/>
          <a:lstStyle/>
          <a:p>
            <a:fld id="{BBE50A72-3F59-4BAE-8124-55E36D9D3BC3}" type="slidenum">
              <a:rPr lang="de-DE" smtClean="0"/>
              <a:pPr/>
              <a:t>4</a:t>
            </a:fld>
            <a:endParaRPr lang="de-DE" dirty="0"/>
          </a:p>
        </p:txBody>
      </p:sp>
    </p:spTree>
    <p:extLst>
      <p:ext uri="{BB962C8B-B14F-4D97-AF65-F5344CB8AC3E}">
        <p14:creationId xmlns:p14="http://schemas.microsoft.com/office/powerpoint/2010/main" val="89273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668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361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048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515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17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BE50A72-3F59-4BAE-8124-55E36D9D3BC3}" type="slidenum">
              <a:rPr lang="de-DE" smtClean="0"/>
              <a:pPr/>
              <a:t>29</a:t>
            </a:fld>
            <a:endParaRPr lang="de-DE" dirty="0"/>
          </a:p>
        </p:txBody>
      </p:sp>
    </p:spTree>
    <p:extLst>
      <p:ext uri="{BB962C8B-B14F-4D97-AF65-F5344CB8AC3E}">
        <p14:creationId xmlns:p14="http://schemas.microsoft.com/office/powerpoint/2010/main" val="209079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cNvSpPr>
            <a:spLocks noGrp="1"/>
          </p:cNvSpPr>
          <p:nvPr>
            <p:ph type="dt" sz="half" idx="10"/>
          </p:nvPr>
        </p:nvSpPr>
        <p:spPr bwMode="gray"/>
        <p:txBody>
          <a:bodyPr/>
          <a:lstStyle/>
          <a:p>
            <a:fld id="{118A4A7F-0628-46B2-A002-2236A071C643}" type="datetime1">
              <a:rPr lang="en-US" smtClean="0"/>
              <a:t>5/23/2022</a:t>
            </a:fld>
            <a:endParaRPr lang="en-US" dirty="0"/>
          </a:p>
        </p:txBody>
      </p:sp>
      <p:sp>
        <p:nvSpPr>
          <p:cNvPr id="3" name="Footer"/>
          <p:cNvSpPr>
            <a:spLocks noGrp="1"/>
          </p:cNvSpPr>
          <p:nvPr>
            <p:ph type="ftr" sz="quarter" idx="11"/>
          </p:nvPr>
        </p:nvSpPr>
        <p:spPr bwMode="gray"/>
        <p:txBody>
          <a:bodyPr/>
          <a:lstStyle/>
          <a:p>
            <a:r>
              <a:rPr lang="en-US" dirty="0"/>
              <a:t>Presentation Title</a:t>
            </a:r>
          </a:p>
        </p:txBody>
      </p:sp>
      <p:sp>
        <p:nvSpPr>
          <p:cNvPr id="4" name="Slide Number"/>
          <p:cNvSpPr>
            <a:spLocks noGrp="1"/>
          </p:cNvSpPr>
          <p:nvPr>
            <p:ph type="sldNum" sz="quarter" idx="12"/>
          </p:nvPr>
        </p:nvSpPr>
        <p:spPr bwMode="gray"/>
        <p:txBody>
          <a:bodyPr/>
          <a:lstStyle/>
          <a:p>
            <a:fld id="{02CEFE82-39F2-4F47-8A0C-D5AB3496FA5C}" type="slidenum">
              <a:rPr lang="en-US" smtClean="0"/>
              <a:t>‹Nr.›</a:t>
            </a:fld>
            <a:endParaRPr lang="en-US" dirty="0"/>
          </a:p>
        </p:txBody>
      </p:sp>
    </p:spTree>
    <p:extLst>
      <p:ext uri="{BB962C8B-B14F-4D97-AF65-F5344CB8AC3E}">
        <p14:creationId xmlns:p14="http://schemas.microsoft.com/office/powerpoint/2010/main" val="272508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9168341" y="6356351"/>
            <a:ext cx="2844800" cy="365125"/>
          </a:xfrm>
          <a:prstGeom prst="rect">
            <a:avLst/>
          </a:prstGeom>
        </p:spPr>
        <p:txBody>
          <a:bodyPr/>
          <a:lstStyle>
            <a:lvl1pPr>
              <a:defRPr>
                <a:latin typeface="Calluna Sans" pitchFamily="50" charset="0"/>
              </a:defRPr>
            </a:lvl1pPr>
          </a:lstStyle>
          <a:p>
            <a:fld id="{B8477AB4-3A72-4117-B514-4A64F15868F3}" type="slidenum">
              <a:rPr lang="de-AT" smtClean="0"/>
              <a:pPr/>
              <a:t>‹Nr.›</a:t>
            </a:fld>
            <a:endParaRPr lang="de-AT" dirty="0"/>
          </a:p>
        </p:txBody>
      </p:sp>
    </p:spTree>
    <p:extLst>
      <p:ext uri="{BB962C8B-B14F-4D97-AF65-F5344CB8AC3E}">
        <p14:creationId xmlns:p14="http://schemas.microsoft.com/office/powerpoint/2010/main" val="246011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CDBE7A4-61F8-4CB1-9ED4-8B1E349B84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07968" y="6129381"/>
            <a:ext cx="576064" cy="551899"/>
          </a:xfrm>
          <a:prstGeom prst="rect">
            <a:avLst/>
          </a:prstGeom>
        </p:spPr>
      </p:pic>
      <p:sp>
        <p:nvSpPr>
          <p:cNvPr id="7" name="Textplatzhalter 6">
            <a:extLst>
              <a:ext uri="{FF2B5EF4-FFF2-40B4-BE49-F238E27FC236}">
                <a16:creationId xmlns:a16="http://schemas.microsoft.com/office/drawing/2014/main" id="{CB780419-7289-490E-BE7C-D8C1E260BEB8}"/>
              </a:ext>
            </a:extLst>
          </p:cNvPr>
          <p:cNvSpPr>
            <a:spLocks noGrp="1"/>
          </p:cNvSpPr>
          <p:nvPr>
            <p:ph type="body" sz="quarter" idx="10"/>
          </p:nvPr>
        </p:nvSpPr>
        <p:spPr>
          <a:xfrm>
            <a:off x="455084" y="548681"/>
            <a:ext cx="11281833" cy="552449"/>
          </a:xfrm>
          <a:prstGeom prst="rect">
            <a:avLst/>
          </a:prstGeom>
        </p:spPr>
        <p:txBody>
          <a:bodyPr/>
          <a:lstStyle>
            <a:lvl1pPr marL="0" indent="0">
              <a:buNone/>
              <a:defRPr>
                <a:latin typeface="Crayon Hand Bold" pitchFamily="2" charset="0"/>
              </a:defRPr>
            </a:lvl1pPr>
            <a:lvl2pPr>
              <a:defRPr>
                <a:latin typeface="Dosis" panose="02010603020202060003" pitchFamily="2" charset="0"/>
              </a:defRPr>
            </a:lvl2pPr>
            <a:lvl3pPr>
              <a:defRPr>
                <a:latin typeface="Dosis" panose="02010603020202060003" pitchFamily="2" charset="0"/>
              </a:defRPr>
            </a:lvl3pPr>
            <a:lvl4pPr>
              <a:defRPr>
                <a:latin typeface="Dosis" panose="02010603020202060003" pitchFamily="2" charset="0"/>
              </a:defRPr>
            </a:lvl4pPr>
            <a:lvl5pPr>
              <a:defRPr>
                <a:latin typeface="Dosis" panose="02010603020202060003" pitchFamily="2"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109101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C72C9DC-16E4-44B4-BF13-84B20AB37698}"/>
              </a:ext>
            </a:extLst>
          </p:cNvPr>
          <p:cNvSpPr txBox="1"/>
          <p:nvPr userDrawn="1"/>
        </p:nvSpPr>
        <p:spPr>
          <a:xfrm>
            <a:off x="11177608" y="6477107"/>
            <a:ext cx="856832" cy="246221"/>
          </a:xfrm>
          <a:prstGeom prst="rect">
            <a:avLst/>
          </a:prstGeom>
          <a:noFill/>
        </p:spPr>
        <p:txBody>
          <a:bodyPr wrap="square" rtlCol="0">
            <a:spAutoFit/>
          </a:bodyPr>
          <a:lstStyle/>
          <a:p>
            <a:pPr algn="r" fontAlgn="auto">
              <a:spcBef>
                <a:spcPts val="0"/>
              </a:spcBef>
              <a:spcAft>
                <a:spcPts val="0"/>
              </a:spcAft>
            </a:pPr>
            <a:fld id="{CE6AC0AF-8D2D-47F2-8226-A32A40A16524}" type="slidenum">
              <a:rPr lang="de-AT" sz="1000" u="none" smtClean="0">
                <a:solidFill>
                  <a:srgbClr val="00A19A"/>
                </a:solidFill>
                <a:latin typeface="Franklin Gothic Medium"/>
                <a:ea typeface="+mn-ea"/>
              </a:rPr>
              <a:pPr algn="r" fontAlgn="auto">
                <a:spcBef>
                  <a:spcPts val="0"/>
                </a:spcBef>
                <a:spcAft>
                  <a:spcPts val="0"/>
                </a:spcAft>
              </a:pPr>
              <a:t>‹Nr.›</a:t>
            </a:fld>
            <a:endParaRPr lang="de-AT" sz="1000" u="none" dirty="0">
              <a:solidFill>
                <a:srgbClr val="00A19A"/>
              </a:solidFill>
              <a:latin typeface="Franklin Gothic Medium"/>
              <a:ea typeface="+mn-ea"/>
            </a:endParaRPr>
          </a:p>
        </p:txBody>
      </p:sp>
      <p:pic>
        <p:nvPicPr>
          <p:cNvPr id="4" name="Grafik 3">
            <a:extLst>
              <a:ext uri="{FF2B5EF4-FFF2-40B4-BE49-F238E27FC236}">
                <a16:creationId xmlns:a16="http://schemas.microsoft.com/office/drawing/2014/main" id="{CA9A5990-5FB5-48CC-90C7-8498F7969224}"/>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5807968" y="6171429"/>
            <a:ext cx="576064" cy="551899"/>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61" r:id="rId2"/>
    <p:sldLayoutId id="2147483862" r:id="rId3"/>
    <p:sldLayoutId id="2147483863" r:id="rId4"/>
    <p:sldLayoutId id="2147483864" r:id="rId5"/>
  </p:sldLayoutIdLst>
  <p:txStyles>
    <p:titleStyle>
      <a:lvl1pPr algn="ctr" defTabSz="1105653" rtl="0" eaLnBrk="1" latinLnBrk="0" hangingPunct="1">
        <a:spcBef>
          <a:spcPct val="0"/>
        </a:spcBef>
        <a:buNone/>
        <a:defRPr sz="5321" kern="1200">
          <a:solidFill>
            <a:schemeClr val="tx1"/>
          </a:solidFill>
          <a:latin typeface="+mj-lt"/>
          <a:ea typeface="+mj-ea"/>
          <a:cs typeface="+mj-cs"/>
        </a:defRPr>
      </a:lvl1pPr>
    </p:titleStyle>
    <p:bodyStyle>
      <a:lvl1pPr marL="414619" indent="-414619" algn="l" defTabSz="1105653" rtl="0" eaLnBrk="1" latinLnBrk="0" hangingPunct="1">
        <a:spcBef>
          <a:spcPct val="20000"/>
        </a:spcBef>
        <a:buFont typeface="Arial" pitchFamily="34" charset="0"/>
        <a:buChar char="•"/>
        <a:defRPr sz="3870" kern="1200">
          <a:solidFill>
            <a:schemeClr val="tx1"/>
          </a:solidFill>
          <a:latin typeface="+mn-lt"/>
          <a:ea typeface="+mn-ea"/>
          <a:cs typeface="+mn-cs"/>
        </a:defRPr>
      </a:lvl1pPr>
      <a:lvl2pPr marL="898342" indent="-345516" algn="l" defTabSz="1105653" rtl="0" eaLnBrk="1" latinLnBrk="0" hangingPunct="1">
        <a:spcBef>
          <a:spcPct val="20000"/>
        </a:spcBef>
        <a:buFont typeface="Arial" pitchFamily="34" charset="0"/>
        <a:buChar char="–"/>
        <a:defRPr sz="3386" kern="1200">
          <a:solidFill>
            <a:schemeClr val="tx1"/>
          </a:solidFill>
          <a:latin typeface="+mn-lt"/>
          <a:ea typeface="+mn-ea"/>
          <a:cs typeface="+mn-cs"/>
        </a:defRPr>
      </a:lvl2pPr>
      <a:lvl3pPr marL="1382064" indent="-276413" algn="l" defTabSz="1105653" rtl="0" eaLnBrk="1" latinLnBrk="0" hangingPunct="1">
        <a:spcBef>
          <a:spcPct val="20000"/>
        </a:spcBef>
        <a:buFont typeface="Arial" pitchFamily="34" charset="0"/>
        <a:buChar char="•"/>
        <a:defRPr sz="2902" kern="1200">
          <a:solidFill>
            <a:schemeClr val="tx1"/>
          </a:solidFill>
          <a:latin typeface="+mn-lt"/>
          <a:ea typeface="+mn-ea"/>
          <a:cs typeface="+mn-cs"/>
        </a:defRPr>
      </a:lvl3pPr>
      <a:lvl4pPr marL="1934890" indent="-276413" algn="l" defTabSz="1105653" rtl="0" eaLnBrk="1" latinLnBrk="0" hangingPunct="1">
        <a:spcBef>
          <a:spcPct val="20000"/>
        </a:spcBef>
        <a:buFont typeface="Arial" pitchFamily="34" charset="0"/>
        <a:buChar char="–"/>
        <a:defRPr sz="2418" kern="1200">
          <a:solidFill>
            <a:schemeClr val="tx1"/>
          </a:solidFill>
          <a:latin typeface="+mn-lt"/>
          <a:ea typeface="+mn-ea"/>
          <a:cs typeface="+mn-cs"/>
        </a:defRPr>
      </a:lvl4pPr>
      <a:lvl5pPr marL="2487715" indent="-276413" algn="l" defTabSz="1105653" rtl="0" eaLnBrk="1" latinLnBrk="0" hangingPunct="1">
        <a:spcBef>
          <a:spcPct val="20000"/>
        </a:spcBef>
        <a:buFont typeface="Arial" pitchFamily="34" charset="0"/>
        <a:buChar char="»"/>
        <a:defRPr sz="2418" kern="1200">
          <a:solidFill>
            <a:schemeClr val="tx1"/>
          </a:solidFill>
          <a:latin typeface="+mn-lt"/>
          <a:ea typeface="+mn-ea"/>
          <a:cs typeface="+mn-cs"/>
        </a:defRPr>
      </a:lvl5pPr>
      <a:lvl6pPr marL="3040541" indent="-276413" algn="l" defTabSz="1105653" rtl="0" eaLnBrk="1" latinLnBrk="0" hangingPunct="1">
        <a:spcBef>
          <a:spcPct val="20000"/>
        </a:spcBef>
        <a:buFont typeface="Arial" pitchFamily="34" charset="0"/>
        <a:buChar char="•"/>
        <a:defRPr sz="2418" kern="1200">
          <a:solidFill>
            <a:schemeClr val="tx1"/>
          </a:solidFill>
          <a:latin typeface="+mn-lt"/>
          <a:ea typeface="+mn-ea"/>
          <a:cs typeface="+mn-cs"/>
        </a:defRPr>
      </a:lvl6pPr>
      <a:lvl7pPr marL="3593367" indent="-276413" algn="l" defTabSz="1105653" rtl="0" eaLnBrk="1" latinLnBrk="0" hangingPunct="1">
        <a:spcBef>
          <a:spcPct val="20000"/>
        </a:spcBef>
        <a:buFont typeface="Arial" pitchFamily="34" charset="0"/>
        <a:buChar char="•"/>
        <a:defRPr sz="2418" kern="1200">
          <a:solidFill>
            <a:schemeClr val="tx1"/>
          </a:solidFill>
          <a:latin typeface="+mn-lt"/>
          <a:ea typeface="+mn-ea"/>
          <a:cs typeface="+mn-cs"/>
        </a:defRPr>
      </a:lvl7pPr>
      <a:lvl8pPr marL="4146192" indent="-276413" algn="l" defTabSz="1105653" rtl="0" eaLnBrk="1" latinLnBrk="0" hangingPunct="1">
        <a:spcBef>
          <a:spcPct val="20000"/>
        </a:spcBef>
        <a:buFont typeface="Arial" pitchFamily="34" charset="0"/>
        <a:buChar char="•"/>
        <a:defRPr sz="2418" kern="1200">
          <a:solidFill>
            <a:schemeClr val="tx1"/>
          </a:solidFill>
          <a:latin typeface="+mn-lt"/>
          <a:ea typeface="+mn-ea"/>
          <a:cs typeface="+mn-cs"/>
        </a:defRPr>
      </a:lvl8pPr>
      <a:lvl9pPr marL="4699018" indent="-276413" algn="l" defTabSz="1105653" rtl="0" eaLnBrk="1" latinLnBrk="0" hangingPunct="1">
        <a:spcBef>
          <a:spcPct val="20000"/>
        </a:spcBef>
        <a:buFont typeface="Arial" pitchFamily="34" charset="0"/>
        <a:buChar char="•"/>
        <a:defRPr sz="2418" kern="1200">
          <a:solidFill>
            <a:schemeClr val="tx1"/>
          </a:solidFill>
          <a:latin typeface="+mn-lt"/>
          <a:ea typeface="+mn-ea"/>
          <a:cs typeface="+mn-cs"/>
        </a:defRPr>
      </a:lvl9pPr>
    </p:bodyStyle>
    <p:otherStyle>
      <a:defPPr>
        <a:defRPr lang="de-DE"/>
      </a:defPPr>
      <a:lvl1pPr marL="0" algn="l" defTabSz="1105653" rtl="0" eaLnBrk="1" latinLnBrk="0" hangingPunct="1">
        <a:defRPr sz="2177" kern="1200">
          <a:solidFill>
            <a:schemeClr val="tx1"/>
          </a:solidFill>
          <a:latin typeface="+mn-lt"/>
          <a:ea typeface="+mn-ea"/>
          <a:cs typeface="+mn-cs"/>
        </a:defRPr>
      </a:lvl1pPr>
      <a:lvl2pPr marL="552826" algn="l" defTabSz="1105653" rtl="0" eaLnBrk="1" latinLnBrk="0" hangingPunct="1">
        <a:defRPr sz="2177" kern="1200">
          <a:solidFill>
            <a:schemeClr val="tx1"/>
          </a:solidFill>
          <a:latin typeface="+mn-lt"/>
          <a:ea typeface="+mn-ea"/>
          <a:cs typeface="+mn-cs"/>
        </a:defRPr>
      </a:lvl2pPr>
      <a:lvl3pPr marL="1105653" algn="l" defTabSz="1105653" rtl="0" eaLnBrk="1" latinLnBrk="0" hangingPunct="1">
        <a:defRPr sz="2177" kern="1200">
          <a:solidFill>
            <a:schemeClr val="tx1"/>
          </a:solidFill>
          <a:latin typeface="+mn-lt"/>
          <a:ea typeface="+mn-ea"/>
          <a:cs typeface="+mn-cs"/>
        </a:defRPr>
      </a:lvl3pPr>
      <a:lvl4pPr marL="1658477" algn="l" defTabSz="1105653" rtl="0" eaLnBrk="1" latinLnBrk="0" hangingPunct="1">
        <a:defRPr sz="2177" kern="1200">
          <a:solidFill>
            <a:schemeClr val="tx1"/>
          </a:solidFill>
          <a:latin typeface="+mn-lt"/>
          <a:ea typeface="+mn-ea"/>
          <a:cs typeface="+mn-cs"/>
        </a:defRPr>
      </a:lvl4pPr>
      <a:lvl5pPr marL="2211303" algn="l" defTabSz="1105653" rtl="0" eaLnBrk="1" latinLnBrk="0" hangingPunct="1">
        <a:defRPr sz="2177" kern="1200">
          <a:solidFill>
            <a:schemeClr val="tx1"/>
          </a:solidFill>
          <a:latin typeface="+mn-lt"/>
          <a:ea typeface="+mn-ea"/>
          <a:cs typeface="+mn-cs"/>
        </a:defRPr>
      </a:lvl5pPr>
      <a:lvl6pPr marL="2764129" algn="l" defTabSz="1105653" rtl="0" eaLnBrk="1" latinLnBrk="0" hangingPunct="1">
        <a:defRPr sz="2177" kern="1200">
          <a:solidFill>
            <a:schemeClr val="tx1"/>
          </a:solidFill>
          <a:latin typeface="+mn-lt"/>
          <a:ea typeface="+mn-ea"/>
          <a:cs typeface="+mn-cs"/>
        </a:defRPr>
      </a:lvl6pPr>
      <a:lvl7pPr marL="3316954" algn="l" defTabSz="1105653" rtl="0" eaLnBrk="1" latinLnBrk="0" hangingPunct="1">
        <a:defRPr sz="2177" kern="1200">
          <a:solidFill>
            <a:schemeClr val="tx1"/>
          </a:solidFill>
          <a:latin typeface="+mn-lt"/>
          <a:ea typeface="+mn-ea"/>
          <a:cs typeface="+mn-cs"/>
        </a:defRPr>
      </a:lvl7pPr>
      <a:lvl8pPr marL="3869780" algn="l" defTabSz="1105653" rtl="0" eaLnBrk="1" latinLnBrk="0" hangingPunct="1">
        <a:defRPr sz="2177" kern="1200">
          <a:solidFill>
            <a:schemeClr val="tx1"/>
          </a:solidFill>
          <a:latin typeface="+mn-lt"/>
          <a:ea typeface="+mn-ea"/>
          <a:cs typeface="+mn-cs"/>
        </a:defRPr>
      </a:lvl8pPr>
      <a:lvl9pPr marL="4422606" algn="l" defTabSz="1105653"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14.xml"/><Relationship Id="rId18" Type="http://schemas.openxmlformats.org/officeDocument/2006/relationships/image" Target="../media/image24.png"/><Relationship Id="rId3" Type="http://schemas.openxmlformats.org/officeDocument/2006/relationships/customXml" Target="../ink/ink9.xml"/><Relationship Id="rId7" Type="http://schemas.openxmlformats.org/officeDocument/2006/relationships/customXml" Target="../ink/ink11.xml"/><Relationship Id="rId12" Type="http://schemas.openxmlformats.org/officeDocument/2006/relationships/image" Target="../media/image21.png"/><Relationship Id="rId17" Type="http://schemas.openxmlformats.org/officeDocument/2006/relationships/customXml" Target="../ink/ink16.xml"/><Relationship Id="rId2" Type="http://schemas.openxmlformats.org/officeDocument/2006/relationships/image" Target="../media/image6.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13.xml"/><Relationship Id="rId5" Type="http://schemas.openxmlformats.org/officeDocument/2006/relationships/customXml" Target="../ink/ink10.xml"/><Relationship Id="rId15" Type="http://schemas.openxmlformats.org/officeDocument/2006/relationships/customXml" Target="../ink/ink15.xml"/><Relationship Id="rId10" Type="http://schemas.openxmlformats.org/officeDocument/2006/relationships/image" Target="../media/image20.png"/><Relationship Id="rId4" Type="http://schemas.openxmlformats.org/officeDocument/2006/relationships/image" Target="../media/image170.png"/><Relationship Id="rId9" Type="http://schemas.openxmlformats.org/officeDocument/2006/relationships/customXml" Target="../ink/ink12.xml"/><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22.xml"/><Relationship Id="rId18" Type="http://schemas.openxmlformats.org/officeDocument/2006/relationships/image" Target="../media/image2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21.png"/><Relationship Id="rId17" Type="http://schemas.openxmlformats.org/officeDocument/2006/relationships/customXml" Target="../ink/ink24.xml"/><Relationship Id="rId2" Type="http://schemas.openxmlformats.org/officeDocument/2006/relationships/image" Target="../media/image6.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20.png"/><Relationship Id="rId4" Type="http://schemas.openxmlformats.org/officeDocument/2006/relationships/image" Target="../media/image170.png"/><Relationship Id="rId9" Type="http://schemas.openxmlformats.org/officeDocument/2006/relationships/customXml" Target="../ink/ink20.xml"/><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29.xml"/><Relationship Id="rId1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customXml" Target="../ink/ink26.xml"/><Relationship Id="rId12" Type="http://schemas.openxmlformats.org/officeDocument/2006/relationships/image" Target="../media/image20.png"/><Relationship Id="rId17" Type="http://schemas.openxmlformats.org/officeDocument/2006/relationships/customXml" Target="../ink/ink31.xml"/><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customXml" Target="../ink/ink28.xml"/><Relationship Id="rId5" Type="http://schemas.openxmlformats.org/officeDocument/2006/relationships/customXml" Target="../ink/ink25.xml"/><Relationship Id="rId15" Type="http://schemas.openxmlformats.org/officeDocument/2006/relationships/customXml" Target="../ink/ink30.xml"/><Relationship Id="rId10" Type="http://schemas.openxmlformats.org/officeDocument/2006/relationships/image" Target="../media/image19.png"/><Relationship Id="rId19" Type="http://schemas.openxmlformats.org/officeDocument/2006/relationships/customXml" Target="../ink/ink32.xml"/><Relationship Id="rId4" Type="http://schemas.openxmlformats.org/officeDocument/2006/relationships/image" Target="../media/image6.png"/><Relationship Id="rId9" Type="http://schemas.openxmlformats.org/officeDocument/2006/relationships/customXml" Target="../ink/ink27.xml"/><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pixabay.com/de/smiley-zwinkern-emoticon-smiles-295353/" TargetMode="Externa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6.xml"/><Relationship Id="rId18" Type="http://schemas.openxmlformats.org/officeDocument/2006/relationships/image" Target="../media/image24.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1.png"/><Relationship Id="rId17" Type="http://schemas.openxmlformats.org/officeDocument/2006/relationships/customXml" Target="../ink/ink8.xml"/><Relationship Id="rId2" Type="http://schemas.openxmlformats.org/officeDocument/2006/relationships/image" Target="../media/image6.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0.png"/><Relationship Id="rId4" Type="http://schemas.openxmlformats.org/officeDocument/2006/relationships/image" Target="../media/image170.png"/><Relationship Id="rId9" Type="http://schemas.openxmlformats.org/officeDocument/2006/relationships/customXml" Target="../ink/ink4.xm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65DAE6-7420-442C-B17E-6F274B084C2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extfeld 1">
            <a:extLst>
              <a:ext uri="{FF2B5EF4-FFF2-40B4-BE49-F238E27FC236}">
                <a16:creationId xmlns:a16="http://schemas.microsoft.com/office/drawing/2014/main" id="{B54FF2AE-129D-4003-BEC3-70845F5B617D}"/>
              </a:ext>
            </a:extLst>
          </p:cNvPr>
          <p:cNvSpPr txBox="1"/>
          <p:nvPr/>
        </p:nvSpPr>
        <p:spPr>
          <a:xfrm>
            <a:off x="551384" y="2924944"/>
            <a:ext cx="7200800" cy="1754326"/>
          </a:xfrm>
          <a:prstGeom prst="rect">
            <a:avLst/>
          </a:prstGeom>
          <a:noFill/>
        </p:spPr>
        <p:txBody>
          <a:bodyPr wrap="square" rtlCol="0">
            <a:spAutoFit/>
          </a:bodyPr>
          <a:lstStyle/>
          <a:p>
            <a:pPr algn="l"/>
            <a:r>
              <a:rPr lang="de-DE" sz="5400" b="1" dirty="0">
                <a:solidFill>
                  <a:srgbClr val="FEC838"/>
                </a:solidFill>
                <a:latin typeface="Dosis" panose="02010603020202060003" pitchFamily="2" charset="0"/>
              </a:rPr>
              <a:t>Merkmale erfolgreicher (Marketing-)Teams</a:t>
            </a:r>
          </a:p>
        </p:txBody>
      </p:sp>
      <p:sp>
        <p:nvSpPr>
          <p:cNvPr id="5" name="Textfeld 4">
            <a:extLst>
              <a:ext uri="{FF2B5EF4-FFF2-40B4-BE49-F238E27FC236}">
                <a16:creationId xmlns:a16="http://schemas.microsoft.com/office/drawing/2014/main" id="{6B64FB8D-24FA-4A31-993F-CFBCDCF53F4B}"/>
              </a:ext>
            </a:extLst>
          </p:cNvPr>
          <p:cNvSpPr txBox="1"/>
          <p:nvPr/>
        </p:nvSpPr>
        <p:spPr>
          <a:xfrm>
            <a:off x="623392" y="4692549"/>
            <a:ext cx="7200800" cy="1631216"/>
          </a:xfrm>
          <a:prstGeom prst="rect">
            <a:avLst/>
          </a:prstGeom>
          <a:noFill/>
        </p:spPr>
        <p:txBody>
          <a:bodyPr wrap="square" rtlCol="0">
            <a:spAutoFit/>
          </a:bodyPr>
          <a:lstStyle/>
          <a:p>
            <a:pPr algn="l"/>
            <a:r>
              <a:rPr lang="de-DE" sz="3200" dirty="0">
                <a:solidFill>
                  <a:schemeClr val="bg1"/>
                </a:solidFill>
                <a:latin typeface="Dosis" panose="02010603020202060003" pitchFamily="2" charset="0"/>
              </a:rPr>
              <a:t>Wann werden wir gemeinsam schlauer,</a:t>
            </a:r>
          </a:p>
          <a:p>
            <a:pPr algn="l"/>
            <a:r>
              <a:rPr lang="de-DE" sz="3200" dirty="0">
                <a:solidFill>
                  <a:schemeClr val="bg1"/>
                </a:solidFill>
                <a:latin typeface="Dosis" panose="02010603020202060003" pitchFamily="2" charset="0"/>
              </a:rPr>
              <a:t>wann dümmer?</a:t>
            </a:r>
          </a:p>
          <a:p>
            <a:pPr algn="l"/>
            <a:endParaRPr lang="de-DE" sz="2000" dirty="0">
              <a:solidFill>
                <a:schemeClr val="bg1"/>
              </a:solidFill>
              <a:latin typeface="Dosis" panose="02010603020202060003" pitchFamily="2" charset="0"/>
            </a:endParaRPr>
          </a:p>
          <a:p>
            <a:pPr algn="l"/>
            <a:r>
              <a:rPr lang="de-DE" sz="1600" dirty="0">
                <a:solidFill>
                  <a:schemeClr val="bg1"/>
                </a:solidFill>
                <a:latin typeface="Dosis" panose="02010603020202060003" pitchFamily="2" charset="0"/>
              </a:rPr>
              <a:t>FOM  |  23.5.2022  |  GF Kunde 21 GmbH Alexandra Nagy</a:t>
            </a:r>
          </a:p>
        </p:txBody>
      </p:sp>
    </p:spTree>
    <p:extLst>
      <p:ext uri="{BB962C8B-B14F-4D97-AF65-F5344CB8AC3E}">
        <p14:creationId xmlns:p14="http://schemas.microsoft.com/office/powerpoint/2010/main" val="928884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5060F400-4568-4C77-9FD5-2E388CAF87AB}"/>
              </a:ext>
            </a:extLst>
          </p:cNvPr>
          <p:cNvSpPr/>
          <p:nvPr/>
        </p:nvSpPr>
        <p:spPr>
          <a:xfrm>
            <a:off x="5807968" y="6021288"/>
            <a:ext cx="720080" cy="7200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BC09B4A3-E744-4602-B6F7-5706E28394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87488" y="1988840"/>
            <a:ext cx="8784976" cy="4217112"/>
          </a:xfrm>
          <a:prstGeom prst="rect">
            <a:avLst/>
          </a:prstGeom>
        </p:spPr>
      </p:pic>
      <p:sp>
        <p:nvSpPr>
          <p:cNvPr id="5" name="Textfeld 4">
            <a:extLst>
              <a:ext uri="{FF2B5EF4-FFF2-40B4-BE49-F238E27FC236}">
                <a16:creationId xmlns:a16="http://schemas.microsoft.com/office/drawing/2014/main" id="{DADC9966-BA66-4E3F-A2EF-D69147E75F7E}"/>
              </a:ext>
            </a:extLst>
          </p:cNvPr>
          <p:cNvSpPr txBox="1"/>
          <p:nvPr/>
        </p:nvSpPr>
        <p:spPr>
          <a:xfrm>
            <a:off x="479376" y="397113"/>
            <a:ext cx="10801200" cy="1015663"/>
          </a:xfrm>
          <a:prstGeom prst="rect">
            <a:avLst/>
          </a:prstGeom>
          <a:noFill/>
        </p:spPr>
        <p:txBody>
          <a:bodyPr wrap="square" rtlCol="0">
            <a:spAutoFit/>
          </a:bodyPr>
          <a:lstStyle/>
          <a:p>
            <a:pPr algn="l"/>
            <a:r>
              <a:rPr lang="de-DE" sz="3200" b="1" dirty="0">
                <a:solidFill>
                  <a:srgbClr val="2BACA4"/>
                </a:solidFill>
                <a:latin typeface="Dosis" panose="02010603020202060003" pitchFamily="2" charset="0"/>
              </a:rPr>
              <a:t>Spaces: </a:t>
            </a:r>
            <a:br>
              <a:rPr lang="de-DE" sz="3200" dirty="0">
                <a:latin typeface="Dosis" panose="02010603020202060003" pitchFamily="2" charset="0"/>
              </a:rPr>
            </a:br>
            <a:r>
              <a:rPr lang="de-DE" sz="2800" dirty="0">
                <a:latin typeface="Dosis" panose="02010603020202060003" pitchFamily="2" charset="0"/>
              </a:rPr>
              <a:t>Wissensräume, wo Wissen ausgetauscht, gestaltet und angewendet wird</a:t>
            </a:r>
            <a:endParaRPr lang="de-DE" sz="3200" dirty="0">
              <a:latin typeface="Dosis" panose="02010603020202060003" pitchFamily="2" charset="0"/>
            </a:endParaRPr>
          </a:p>
        </p:txBody>
      </p:sp>
      <p:sp>
        <p:nvSpPr>
          <p:cNvPr id="6" name="Textfeld 5">
            <a:extLst>
              <a:ext uri="{FF2B5EF4-FFF2-40B4-BE49-F238E27FC236}">
                <a16:creationId xmlns:a16="http://schemas.microsoft.com/office/drawing/2014/main" id="{91F621B8-3A8C-4AC6-ABE6-B3086AB35D92}"/>
              </a:ext>
            </a:extLst>
          </p:cNvPr>
          <p:cNvSpPr txBox="1"/>
          <p:nvPr/>
        </p:nvSpPr>
        <p:spPr>
          <a:xfrm>
            <a:off x="4485945" y="1804171"/>
            <a:ext cx="2978207" cy="830997"/>
          </a:xfrm>
          <a:prstGeom prst="rect">
            <a:avLst/>
          </a:prstGeom>
          <a:noFill/>
        </p:spPr>
        <p:txBody>
          <a:bodyPr wrap="square" rtlCol="0">
            <a:spAutoFit/>
          </a:bodyPr>
          <a:lstStyle/>
          <a:p>
            <a:pPr algn="ctr"/>
            <a:r>
              <a:rPr lang="de-DE" sz="2400" dirty="0">
                <a:latin typeface="Dosis" panose="02010603020202060003" pitchFamily="2" charset="0"/>
              </a:rPr>
              <a:t>Geteilter Kontext = Neues Wissen</a:t>
            </a:r>
          </a:p>
        </p:txBody>
      </p:sp>
      <p:sp>
        <p:nvSpPr>
          <p:cNvPr id="7" name="Textfeld 6">
            <a:extLst>
              <a:ext uri="{FF2B5EF4-FFF2-40B4-BE49-F238E27FC236}">
                <a16:creationId xmlns:a16="http://schemas.microsoft.com/office/drawing/2014/main" id="{58539C01-0D37-41DD-A57B-F3F408525030}"/>
              </a:ext>
            </a:extLst>
          </p:cNvPr>
          <p:cNvSpPr txBox="1"/>
          <p:nvPr/>
        </p:nvSpPr>
        <p:spPr>
          <a:xfrm>
            <a:off x="1461065" y="1804173"/>
            <a:ext cx="1972180" cy="830997"/>
          </a:xfrm>
          <a:prstGeom prst="rect">
            <a:avLst/>
          </a:prstGeom>
          <a:noFill/>
        </p:spPr>
        <p:txBody>
          <a:bodyPr wrap="square" rtlCol="0">
            <a:spAutoFit/>
          </a:bodyPr>
          <a:lstStyle/>
          <a:p>
            <a:pPr algn="ctr"/>
            <a:r>
              <a:rPr lang="de-DE" sz="2400" dirty="0">
                <a:latin typeface="Dosis" panose="02010603020202060003" pitchFamily="2" charset="0"/>
              </a:rPr>
              <a:t>Individueller </a:t>
            </a:r>
          </a:p>
          <a:p>
            <a:pPr algn="ctr"/>
            <a:r>
              <a:rPr lang="de-DE" sz="2400" dirty="0">
                <a:latin typeface="Dosis" panose="02010603020202060003" pitchFamily="2" charset="0"/>
              </a:rPr>
              <a:t>Kontext</a:t>
            </a:r>
          </a:p>
        </p:txBody>
      </p:sp>
      <p:sp>
        <p:nvSpPr>
          <p:cNvPr id="9" name="Rechteck 8">
            <a:extLst>
              <a:ext uri="{FF2B5EF4-FFF2-40B4-BE49-F238E27FC236}">
                <a16:creationId xmlns:a16="http://schemas.microsoft.com/office/drawing/2014/main" id="{725C7A36-0897-475C-AB41-BF7FC49C9A06}"/>
              </a:ext>
            </a:extLst>
          </p:cNvPr>
          <p:cNvSpPr/>
          <p:nvPr/>
        </p:nvSpPr>
        <p:spPr>
          <a:xfrm>
            <a:off x="7608168" y="1700808"/>
            <a:ext cx="1368152" cy="934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E31237E-1D2B-46E4-B345-1F83DEAA874B}"/>
              </a:ext>
            </a:extLst>
          </p:cNvPr>
          <p:cNvSpPr txBox="1"/>
          <p:nvPr/>
        </p:nvSpPr>
        <p:spPr>
          <a:xfrm>
            <a:off x="8328248" y="1804172"/>
            <a:ext cx="1972180" cy="830997"/>
          </a:xfrm>
          <a:prstGeom prst="rect">
            <a:avLst/>
          </a:prstGeom>
          <a:noFill/>
        </p:spPr>
        <p:txBody>
          <a:bodyPr wrap="square" rtlCol="0">
            <a:spAutoFit/>
          </a:bodyPr>
          <a:lstStyle/>
          <a:p>
            <a:pPr algn="ctr"/>
            <a:r>
              <a:rPr lang="de-DE" sz="2400" dirty="0">
                <a:latin typeface="Dosis" panose="02010603020202060003" pitchFamily="2" charset="0"/>
              </a:rPr>
              <a:t>Individueller </a:t>
            </a:r>
          </a:p>
          <a:p>
            <a:pPr algn="ctr"/>
            <a:r>
              <a:rPr lang="de-DE" sz="2400" dirty="0">
                <a:latin typeface="Dosis" panose="02010603020202060003" pitchFamily="2" charset="0"/>
              </a:rPr>
              <a:t>Kontext</a:t>
            </a:r>
          </a:p>
        </p:txBody>
      </p:sp>
    </p:spTree>
    <p:extLst>
      <p:ext uri="{BB962C8B-B14F-4D97-AF65-F5344CB8AC3E}">
        <p14:creationId xmlns:p14="http://schemas.microsoft.com/office/powerpoint/2010/main" val="4042615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arte Groups Pinguine">
            <a:hlinkClick r:id="" action="ppaction://media"/>
            <a:extLst>
              <a:ext uri="{FF2B5EF4-FFF2-40B4-BE49-F238E27FC236}">
                <a16:creationId xmlns:a16="http://schemas.microsoft.com/office/drawing/2014/main" id="{19E6A9D1-2AAF-488D-A2FE-9F50A056C4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536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141F05-EC18-4899-BFD8-596E0CEDEDE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1"/>
            <a:ext cx="12226363" cy="6877328"/>
          </a:xfrm>
          <a:prstGeom prst="rect">
            <a:avLst/>
          </a:prstGeom>
        </p:spPr>
      </p:pic>
      <p:sp>
        <p:nvSpPr>
          <p:cNvPr id="4" name="Textfeld 3">
            <a:extLst>
              <a:ext uri="{FF2B5EF4-FFF2-40B4-BE49-F238E27FC236}">
                <a16:creationId xmlns:a16="http://schemas.microsoft.com/office/drawing/2014/main" id="{4884DE60-EF8B-49B4-AFF3-443A9A12C341}"/>
              </a:ext>
            </a:extLst>
          </p:cNvPr>
          <p:cNvSpPr txBox="1"/>
          <p:nvPr/>
        </p:nvSpPr>
        <p:spPr>
          <a:xfrm>
            <a:off x="551384" y="764704"/>
            <a:ext cx="10153128" cy="1938992"/>
          </a:xfrm>
          <a:prstGeom prst="rect">
            <a:avLst/>
          </a:prstGeom>
          <a:noFill/>
        </p:spPr>
        <p:txBody>
          <a:bodyPr wrap="square" rtlCol="0">
            <a:spAutoFit/>
          </a:bodyPr>
          <a:lstStyle/>
          <a:p>
            <a:pPr algn="l"/>
            <a:r>
              <a:rPr lang="de-DE" sz="6000" b="1" dirty="0">
                <a:solidFill>
                  <a:srgbClr val="FEC838"/>
                </a:solidFill>
                <a:latin typeface="Dosis" panose="02010603020202060003" pitchFamily="2" charset="0"/>
              </a:rPr>
              <a:t>Niemand kann alles wissen, </a:t>
            </a:r>
            <a:br>
              <a:rPr lang="de-DE" sz="6000" b="1" dirty="0">
                <a:solidFill>
                  <a:srgbClr val="FEC838"/>
                </a:solidFill>
                <a:latin typeface="Dosis" panose="02010603020202060003" pitchFamily="2" charset="0"/>
              </a:rPr>
            </a:br>
            <a:r>
              <a:rPr lang="de-DE" sz="6000" b="1" dirty="0">
                <a:solidFill>
                  <a:srgbClr val="FEC838"/>
                </a:solidFill>
                <a:latin typeface="Dosis" panose="02010603020202060003" pitchFamily="2" charset="0"/>
              </a:rPr>
              <a:t>aber alle wissen etwas.</a:t>
            </a:r>
          </a:p>
        </p:txBody>
      </p:sp>
    </p:spTree>
    <p:extLst>
      <p:ext uri="{BB962C8B-B14F-4D97-AF65-F5344CB8AC3E}">
        <p14:creationId xmlns:p14="http://schemas.microsoft.com/office/powerpoint/2010/main" val="1597745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Ausrüstung und Technik: Die U-Boot-Klasse 212 A">
            <a:extLst>
              <a:ext uri="{FF2B5EF4-FFF2-40B4-BE49-F238E27FC236}">
                <a16:creationId xmlns:a16="http://schemas.microsoft.com/office/drawing/2014/main" id="{D59E60C5-1BDF-464B-8197-20FB7395CE5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6752EAA0-8276-43B5-BA46-DCB2F1401C59}"/>
              </a:ext>
            </a:extLst>
          </p:cNvPr>
          <p:cNvSpPr txBox="1"/>
          <p:nvPr/>
        </p:nvSpPr>
        <p:spPr>
          <a:xfrm>
            <a:off x="1415480" y="4775429"/>
            <a:ext cx="3960440" cy="1077218"/>
          </a:xfrm>
          <a:prstGeom prst="rect">
            <a:avLst/>
          </a:prstGeom>
          <a:solidFill>
            <a:srgbClr val="FFFFFF">
              <a:alpha val="63922"/>
            </a:srgbClr>
          </a:solidFill>
        </p:spPr>
        <p:txBody>
          <a:bodyPr wrap="square" rtlCol="0">
            <a:spAutoFit/>
          </a:bodyPr>
          <a:lstStyle/>
          <a:p>
            <a:pPr algn="l"/>
            <a:r>
              <a:rPr lang="en-US" sz="2400" b="1" dirty="0">
                <a:latin typeface="Dosis" panose="02010603020202060003" pitchFamily="2" charset="0"/>
              </a:rPr>
              <a:t>David </a:t>
            </a:r>
            <a:r>
              <a:rPr lang="en-US" sz="2400" b="1" dirty="0" err="1">
                <a:latin typeface="Dosis" panose="02010603020202060003" pitchFamily="2" charset="0"/>
              </a:rPr>
              <a:t>Marquet</a:t>
            </a:r>
            <a:r>
              <a:rPr lang="en-US" sz="2400" b="1" dirty="0">
                <a:latin typeface="Dosis" panose="02010603020202060003" pitchFamily="2" charset="0"/>
              </a:rPr>
              <a:t>:</a:t>
            </a:r>
          </a:p>
          <a:p>
            <a:pPr algn="l"/>
            <a:r>
              <a:rPr lang="de-DE" sz="2000" dirty="0">
                <a:latin typeface="Dosis" panose="02010603020202060003" pitchFamily="2" charset="0"/>
              </a:rPr>
              <a:t>Kapitän der USS Olympia (SSN-717) </a:t>
            </a:r>
            <a:br>
              <a:rPr lang="de-DE" sz="2000" dirty="0">
                <a:latin typeface="Dosis" panose="02010603020202060003" pitchFamily="2" charset="0"/>
              </a:rPr>
            </a:br>
            <a:r>
              <a:rPr lang="de-DE" sz="2000" dirty="0">
                <a:latin typeface="Dosis" panose="02010603020202060003" pitchFamily="2" charset="0"/>
              </a:rPr>
              <a:t>atomgetriebenes Kampf-U-Boot</a:t>
            </a:r>
          </a:p>
        </p:txBody>
      </p:sp>
      <p:pic>
        <p:nvPicPr>
          <p:cNvPr id="1026" name="Picture 2" descr="turntheshiparound_300-1">
            <a:extLst>
              <a:ext uri="{FF2B5EF4-FFF2-40B4-BE49-F238E27FC236}">
                <a16:creationId xmlns:a16="http://schemas.microsoft.com/office/drawing/2014/main" id="{EECA9E2B-06FC-40AA-A7F4-F447DDFB40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224" y="1124744"/>
            <a:ext cx="3203692" cy="482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971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34738775-B3F9-4AFC-8B71-A8167B952747}"/>
              </a:ext>
            </a:extLst>
          </p:cNvPr>
          <p:cNvGrpSpPr/>
          <p:nvPr/>
        </p:nvGrpSpPr>
        <p:grpSpPr>
          <a:xfrm>
            <a:off x="46752" y="1025912"/>
            <a:ext cx="6314564" cy="5715456"/>
            <a:chOff x="2783632" y="1025912"/>
            <a:chExt cx="6314564" cy="5715456"/>
          </a:xfrm>
        </p:grpSpPr>
        <p:pic>
          <p:nvPicPr>
            <p:cNvPr id="3" name="Grafik 2">
              <a:extLst>
                <a:ext uri="{FF2B5EF4-FFF2-40B4-BE49-F238E27FC236}">
                  <a16:creationId xmlns:a16="http://schemas.microsoft.com/office/drawing/2014/main" id="{666A72ED-B1F0-4440-B864-E8B6F8ACBF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83632" y="1025912"/>
              <a:ext cx="6314564" cy="571545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C3533D6B-1729-4EA3-B68B-42CDA9C35334}"/>
                    </a:ext>
                  </a:extLst>
                </p14:cNvPr>
                <p14:cNvContentPartPr/>
                <p14:nvPr/>
              </p14:nvContentPartPr>
              <p14:xfrm>
                <a:off x="5188920" y="3382639"/>
                <a:ext cx="771310" cy="486000"/>
              </p14:xfrm>
            </p:contentPart>
          </mc:Choice>
          <mc:Fallback xmlns="">
            <p:pic>
              <p:nvPicPr>
                <p:cNvPr id="4" name="Freihand 3">
                  <a:extLst>
                    <a:ext uri="{FF2B5EF4-FFF2-40B4-BE49-F238E27FC236}">
                      <a16:creationId xmlns:a16="http://schemas.microsoft.com/office/drawing/2014/main" id="{C3533D6B-1729-4EA3-B68B-42CDA9C35334}"/>
                    </a:ext>
                  </a:extLst>
                </p:cNvPr>
                <p:cNvPicPr/>
                <p:nvPr/>
              </p:nvPicPr>
              <p:blipFill>
                <a:blip r:embed="rId4"/>
                <a:stretch>
                  <a:fillRect/>
                </a:stretch>
              </p:blipFill>
              <p:spPr>
                <a:xfrm>
                  <a:off x="5152928" y="3310639"/>
                  <a:ext cx="842934" cy="629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FC3200F9-7591-4014-84B1-913F8DE48C94}"/>
                    </a:ext>
                  </a:extLst>
                </p14:cNvPr>
                <p14:cNvContentPartPr/>
                <p14:nvPr/>
              </p14:nvContentPartPr>
              <p14:xfrm>
                <a:off x="6160338" y="2584499"/>
                <a:ext cx="742008" cy="481232"/>
              </p14:xfrm>
            </p:contentPart>
          </mc:Choice>
          <mc:Fallback xmlns="">
            <p:pic>
              <p:nvPicPr>
                <p:cNvPr id="5" name="Freihand 4">
                  <a:extLst>
                    <a:ext uri="{FF2B5EF4-FFF2-40B4-BE49-F238E27FC236}">
                      <a16:creationId xmlns:a16="http://schemas.microsoft.com/office/drawing/2014/main" id="{FC3200F9-7591-4014-84B1-913F8DE48C94}"/>
                    </a:ext>
                  </a:extLst>
                </p:cNvPr>
                <p:cNvPicPr/>
                <p:nvPr/>
              </p:nvPicPr>
              <p:blipFill>
                <a:blip r:embed="rId6"/>
                <a:stretch>
                  <a:fillRect/>
                </a:stretch>
              </p:blipFill>
              <p:spPr>
                <a:xfrm>
                  <a:off x="6124353" y="2512940"/>
                  <a:ext cx="813618" cy="6239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1619C15F-F655-4698-8691-F9A6C59B3958}"/>
                    </a:ext>
                  </a:extLst>
                </p14:cNvPr>
                <p14:cNvContentPartPr/>
                <p14:nvPr/>
              </p14:nvContentPartPr>
              <p14:xfrm>
                <a:off x="6194821" y="4461743"/>
                <a:ext cx="526713" cy="366242"/>
              </p14:xfrm>
            </p:contentPart>
          </mc:Choice>
          <mc:Fallback xmlns="">
            <p:pic>
              <p:nvPicPr>
                <p:cNvPr id="6" name="Freihand 5">
                  <a:extLst>
                    <a:ext uri="{FF2B5EF4-FFF2-40B4-BE49-F238E27FC236}">
                      <a16:creationId xmlns:a16="http://schemas.microsoft.com/office/drawing/2014/main" id="{1619C15F-F655-4698-8691-F9A6C59B3958}"/>
                    </a:ext>
                  </a:extLst>
                </p:cNvPr>
                <p:cNvPicPr/>
                <p:nvPr/>
              </p:nvPicPr>
              <p:blipFill>
                <a:blip r:embed="rId8"/>
                <a:stretch>
                  <a:fillRect/>
                </a:stretch>
              </p:blipFill>
              <p:spPr>
                <a:xfrm>
                  <a:off x="6158843" y="4389790"/>
                  <a:ext cx="598309" cy="50978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Freihand 6">
                  <a:extLst>
                    <a:ext uri="{FF2B5EF4-FFF2-40B4-BE49-F238E27FC236}">
                      <a16:creationId xmlns:a16="http://schemas.microsoft.com/office/drawing/2014/main" id="{58A5E382-EC6D-4BB3-9B4C-821A79112BC8}"/>
                    </a:ext>
                  </a:extLst>
                </p14:cNvPr>
                <p14:cNvContentPartPr/>
                <p14:nvPr/>
              </p14:nvContentPartPr>
              <p14:xfrm>
                <a:off x="5360441" y="4466511"/>
                <a:ext cx="110774" cy="151118"/>
              </p14:xfrm>
            </p:contentPart>
          </mc:Choice>
          <mc:Fallback xmlns="">
            <p:pic>
              <p:nvPicPr>
                <p:cNvPr id="7" name="Freihand 6">
                  <a:extLst>
                    <a:ext uri="{FF2B5EF4-FFF2-40B4-BE49-F238E27FC236}">
                      <a16:creationId xmlns:a16="http://schemas.microsoft.com/office/drawing/2014/main" id="{58A5E382-EC6D-4BB3-9B4C-821A79112BC8}"/>
                    </a:ext>
                  </a:extLst>
                </p:cNvPr>
                <p:cNvPicPr/>
                <p:nvPr/>
              </p:nvPicPr>
              <p:blipFill>
                <a:blip r:embed="rId10"/>
                <a:stretch>
                  <a:fillRect/>
                </a:stretch>
              </p:blipFill>
              <p:spPr>
                <a:xfrm>
                  <a:off x="5324475" y="4394550"/>
                  <a:ext cx="182346" cy="29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Freihand 7">
                  <a:extLst>
                    <a:ext uri="{FF2B5EF4-FFF2-40B4-BE49-F238E27FC236}">
                      <a16:creationId xmlns:a16="http://schemas.microsoft.com/office/drawing/2014/main" id="{CBC9B0FC-333D-40FB-93B0-E6504B292A5C}"/>
                    </a:ext>
                  </a:extLst>
                </p14:cNvPr>
                <p14:cNvContentPartPr/>
                <p14:nvPr/>
              </p14:nvContentPartPr>
              <p14:xfrm>
                <a:off x="4322023" y="3992615"/>
                <a:ext cx="1086659" cy="827851"/>
              </p14:xfrm>
            </p:contentPart>
          </mc:Choice>
          <mc:Fallback xmlns="">
            <p:pic>
              <p:nvPicPr>
                <p:cNvPr id="8" name="Freihand 7">
                  <a:extLst>
                    <a:ext uri="{FF2B5EF4-FFF2-40B4-BE49-F238E27FC236}">
                      <a16:creationId xmlns:a16="http://schemas.microsoft.com/office/drawing/2014/main" id="{CBC9B0FC-333D-40FB-93B0-E6504B292A5C}"/>
                    </a:ext>
                  </a:extLst>
                </p:cNvPr>
                <p:cNvPicPr/>
                <p:nvPr/>
              </p:nvPicPr>
              <p:blipFill>
                <a:blip r:embed="rId12"/>
                <a:stretch>
                  <a:fillRect/>
                </a:stretch>
              </p:blipFill>
              <p:spPr>
                <a:xfrm>
                  <a:off x="4286029" y="3920628"/>
                  <a:ext cx="1158287" cy="97146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Freihand 8">
                  <a:extLst>
                    <a:ext uri="{FF2B5EF4-FFF2-40B4-BE49-F238E27FC236}">
                      <a16:creationId xmlns:a16="http://schemas.microsoft.com/office/drawing/2014/main" id="{4F64D132-736A-4FBB-A1C9-47D0641FBCF6}"/>
                    </a:ext>
                  </a:extLst>
                </p14:cNvPr>
                <p14:cNvContentPartPr/>
                <p14:nvPr/>
              </p14:nvContentPartPr>
              <p14:xfrm>
                <a:off x="7201616" y="4790205"/>
                <a:ext cx="5717" cy="14305"/>
              </p14:xfrm>
            </p:contentPart>
          </mc:Choice>
          <mc:Fallback xmlns="">
            <p:pic>
              <p:nvPicPr>
                <p:cNvPr id="9" name="Freihand 8">
                  <a:extLst>
                    <a:ext uri="{FF2B5EF4-FFF2-40B4-BE49-F238E27FC236}">
                      <a16:creationId xmlns:a16="http://schemas.microsoft.com/office/drawing/2014/main" id="{4F64D132-736A-4FBB-A1C9-47D0641FBCF6}"/>
                    </a:ext>
                  </a:extLst>
                </p:cNvPr>
                <p:cNvPicPr/>
                <p:nvPr/>
              </p:nvPicPr>
              <p:blipFill>
                <a:blip r:embed="rId14"/>
                <a:stretch>
                  <a:fillRect/>
                </a:stretch>
              </p:blipFill>
              <p:spPr>
                <a:xfrm>
                  <a:off x="7165885" y="4718680"/>
                  <a:ext cx="76822" cy="15699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Freihand 9">
                  <a:extLst>
                    <a:ext uri="{FF2B5EF4-FFF2-40B4-BE49-F238E27FC236}">
                      <a16:creationId xmlns:a16="http://schemas.microsoft.com/office/drawing/2014/main" id="{D223357D-C585-4779-A82A-0D9999A6DB10}"/>
                    </a:ext>
                  </a:extLst>
                </p14:cNvPr>
                <p14:cNvContentPartPr/>
                <p14:nvPr/>
              </p14:nvContentPartPr>
              <p14:xfrm>
                <a:off x="7156591" y="4757377"/>
                <a:ext cx="49848" cy="115173"/>
              </p14:xfrm>
            </p:contentPart>
          </mc:Choice>
          <mc:Fallback xmlns="">
            <p:pic>
              <p:nvPicPr>
                <p:cNvPr id="10" name="Freihand 9">
                  <a:extLst>
                    <a:ext uri="{FF2B5EF4-FFF2-40B4-BE49-F238E27FC236}">
                      <a16:creationId xmlns:a16="http://schemas.microsoft.com/office/drawing/2014/main" id="{D223357D-C585-4779-A82A-0D9999A6DB10}"/>
                    </a:ext>
                  </a:extLst>
                </p:cNvPr>
                <p:cNvPicPr/>
                <p:nvPr/>
              </p:nvPicPr>
              <p:blipFill>
                <a:blip r:embed="rId16"/>
                <a:stretch>
                  <a:fillRect/>
                </a:stretch>
              </p:blipFill>
              <p:spPr>
                <a:xfrm>
                  <a:off x="7120729" y="4685618"/>
                  <a:ext cx="121213" cy="2583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Freihand 10">
                  <a:extLst>
                    <a:ext uri="{FF2B5EF4-FFF2-40B4-BE49-F238E27FC236}">
                      <a16:creationId xmlns:a16="http://schemas.microsoft.com/office/drawing/2014/main" id="{6F26A75E-5F59-4EF4-95C5-90C9628D7459}"/>
                    </a:ext>
                  </a:extLst>
                </p14:cNvPr>
                <p14:cNvContentPartPr/>
                <p14:nvPr/>
              </p14:nvContentPartPr>
              <p14:xfrm>
                <a:off x="7206440" y="4011505"/>
                <a:ext cx="793644" cy="1161082"/>
              </p14:xfrm>
            </p:contentPart>
          </mc:Choice>
          <mc:Fallback xmlns="">
            <p:pic>
              <p:nvPicPr>
                <p:cNvPr id="11" name="Freihand 10">
                  <a:extLst>
                    <a:ext uri="{FF2B5EF4-FFF2-40B4-BE49-F238E27FC236}">
                      <a16:creationId xmlns:a16="http://schemas.microsoft.com/office/drawing/2014/main" id="{6F26A75E-5F59-4EF4-95C5-90C9628D7459}"/>
                    </a:ext>
                  </a:extLst>
                </p:cNvPr>
                <p:cNvPicPr/>
                <p:nvPr/>
              </p:nvPicPr>
              <p:blipFill>
                <a:blip r:embed="rId18"/>
                <a:stretch>
                  <a:fillRect/>
                </a:stretch>
              </p:blipFill>
              <p:spPr>
                <a:xfrm>
                  <a:off x="7170447" y="3939522"/>
                  <a:ext cx="865270" cy="1304688"/>
                </a:xfrm>
                <a:prstGeom prst="rect">
                  <a:avLst/>
                </a:prstGeom>
              </p:spPr>
            </p:pic>
          </mc:Fallback>
        </mc:AlternateContent>
      </p:grpSp>
      <p:sp>
        <p:nvSpPr>
          <p:cNvPr id="15" name="Textfeld 14">
            <a:extLst>
              <a:ext uri="{FF2B5EF4-FFF2-40B4-BE49-F238E27FC236}">
                <a16:creationId xmlns:a16="http://schemas.microsoft.com/office/drawing/2014/main" id="{D700E6C1-E489-4179-9530-A3B6A7A71F96}"/>
              </a:ext>
            </a:extLst>
          </p:cNvPr>
          <p:cNvSpPr txBox="1"/>
          <p:nvPr/>
        </p:nvSpPr>
        <p:spPr>
          <a:xfrm>
            <a:off x="479376" y="260648"/>
            <a:ext cx="10801200" cy="584775"/>
          </a:xfrm>
          <a:prstGeom prst="rect">
            <a:avLst/>
          </a:prstGeom>
          <a:noFill/>
        </p:spPr>
        <p:txBody>
          <a:bodyPr wrap="square" rtlCol="0">
            <a:spAutoFit/>
          </a:bodyPr>
          <a:lstStyle/>
          <a:p>
            <a:pPr algn="l"/>
            <a:r>
              <a:rPr lang="de-DE" sz="3200" dirty="0">
                <a:latin typeface="Dosis" panose="02010603020202060003" pitchFamily="2" charset="0"/>
              </a:rPr>
              <a:t>Welche </a:t>
            </a:r>
            <a:r>
              <a:rPr lang="de-DE" sz="3200" dirty="0">
                <a:solidFill>
                  <a:srgbClr val="2BACA4"/>
                </a:solidFill>
                <a:latin typeface="Dosis" panose="02010603020202060003" pitchFamily="2" charset="0"/>
              </a:rPr>
              <a:t>Konsequenzen</a:t>
            </a:r>
            <a:r>
              <a:rPr lang="de-DE" sz="3200" dirty="0">
                <a:latin typeface="Dosis" panose="02010603020202060003" pitchFamily="2" charset="0"/>
              </a:rPr>
              <a:t> entstehen daraus?</a:t>
            </a:r>
          </a:p>
        </p:txBody>
      </p:sp>
      <p:sp>
        <p:nvSpPr>
          <p:cNvPr id="2" name="Textfeld 1">
            <a:extLst>
              <a:ext uri="{FF2B5EF4-FFF2-40B4-BE49-F238E27FC236}">
                <a16:creationId xmlns:a16="http://schemas.microsoft.com/office/drawing/2014/main" id="{017F5FE1-BA11-4CF0-B3DB-54C045F2B07D}"/>
              </a:ext>
            </a:extLst>
          </p:cNvPr>
          <p:cNvSpPr txBox="1"/>
          <p:nvPr/>
        </p:nvSpPr>
        <p:spPr>
          <a:xfrm>
            <a:off x="1808995" y="3510149"/>
            <a:ext cx="3228926" cy="707886"/>
          </a:xfrm>
          <a:prstGeom prst="rect">
            <a:avLst/>
          </a:prstGeom>
          <a:solidFill>
            <a:srgbClr val="2BACA4"/>
          </a:solidFill>
          <a:ln>
            <a:solidFill>
              <a:schemeClr val="bg1"/>
            </a:solidFill>
          </a:ln>
        </p:spPr>
        <p:txBody>
          <a:bodyPr wrap="square" rtlCol="0">
            <a:spAutoFit/>
          </a:bodyPr>
          <a:lstStyle/>
          <a:p>
            <a:pPr algn="ctr"/>
            <a:r>
              <a:rPr lang="de-DE" sz="2000" dirty="0">
                <a:solidFill>
                  <a:schemeClr val="bg1"/>
                </a:solidFill>
                <a:latin typeface="Dosis" panose="02010603020202060003" pitchFamily="2" charset="0"/>
              </a:rPr>
              <a:t>Das Wissen liegt in den Zwischenräumen</a:t>
            </a:r>
          </a:p>
        </p:txBody>
      </p:sp>
    </p:spTree>
    <p:extLst>
      <p:ext uri="{BB962C8B-B14F-4D97-AF65-F5344CB8AC3E}">
        <p14:creationId xmlns:p14="http://schemas.microsoft.com/office/powerpoint/2010/main" val="2376789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34738775-B3F9-4AFC-8B71-A8167B952747}"/>
              </a:ext>
            </a:extLst>
          </p:cNvPr>
          <p:cNvGrpSpPr/>
          <p:nvPr/>
        </p:nvGrpSpPr>
        <p:grpSpPr>
          <a:xfrm>
            <a:off x="46752" y="1025912"/>
            <a:ext cx="6314564" cy="5715456"/>
            <a:chOff x="2783632" y="1025912"/>
            <a:chExt cx="6314564" cy="5715456"/>
          </a:xfrm>
        </p:grpSpPr>
        <p:pic>
          <p:nvPicPr>
            <p:cNvPr id="3" name="Grafik 2">
              <a:extLst>
                <a:ext uri="{FF2B5EF4-FFF2-40B4-BE49-F238E27FC236}">
                  <a16:creationId xmlns:a16="http://schemas.microsoft.com/office/drawing/2014/main" id="{666A72ED-B1F0-4440-B864-E8B6F8ACBF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83632" y="1025912"/>
              <a:ext cx="6314564" cy="571545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C3533D6B-1729-4EA3-B68B-42CDA9C35334}"/>
                    </a:ext>
                  </a:extLst>
                </p14:cNvPr>
                <p14:cNvContentPartPr/>
                <p14:nvPr/>
              </p14:nvContentPartPr>
              <p14:xfrm>
                <a:off x="5188920" y="3382639"/>
                <a:ext cx="771310" cy="486000"/>
              </p14:xfrm>
            </p:contentPart>
          </mc:Choice>
          <mc:Fallback xmlns="">
            <p:pic>
              <p:nvPicPr>
                <p:cNvPr id="4" name="Freihand 3">
                  <a:extLst>
                    <a:ext uri="{FF2B5EF4-FFF2-40B4-BE49-F238E27FC236}">
                      <a16:creationId xmlns:a16="http://schemas.microsoft.com/office/drawing/2014/main" id="{C3533D6B-1729-4EA3-B68B-42CDA9C35334}"/>
                    </a:ext>
                  </a:extLst>
                </p:cNvPr>
                <p:cNvPicPr/>
                <p:nvPr/>
              </p:nvPicPr>
              <p:blipFill>
                <a:blip r:embed="rId4"/>
                <a:stretch>
                  <a:fillRect/>
                </a:stretch>
              </p:blipFill>
              <p:spPr>
                <a:xfrm>
                  <a:off x="5152928" y="3310639"/>
                  <a:ext cx="842934" cy="629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FC3200F9-7591-4014-84B1-913F8DE48C94}"/>
                    </a:ext>
                  </a:extLst>
                </p14:cNvPr>
                <p14:cNvContentPartPr/>
                <p14:nvPr/>
              </p14:nvContentPartPr>
              <p14:xfrm>
                <a:off x="6160338" y="2584499"/>
                <a:ext cx="742008" cy="481232"/>
              </p14:xfrm>
            </p:contentPart>
          </mc:Choice>
          <mc:Fallback xmlns="">
            <p:pic>
              <p:nvPicPr>
                <p:cNvPr id="5" name="Freihand 4">
                  <a:extLst>
                    <a:ext uri="{FF2B5EF4-FFF2-40B4-BE49-F238E27FC236}">
                      <a16:creationId xmlns:a16="http://schemas.microsoft.com/office/drawing/2014/main" id="{FC3200F9-7591-4014-84B1-913F8DE48C94}"/>
                    </a:ext>
                  </a:extLst>
                </p:cNvPr>
                <p:cNvPicPr/>
                <p:nvPr/>
              </p:nvPicPr>
              <p:blipFill>
                <a:blip r:embed="rId6"/>
                <a:stretch>
                  <a:fillRect/>
                </a:stretch>
              </p:blipFill>
              <p:spPr>
                <a:xfrm>
                  <a:off x="6124353" y="2512940"/>
                  <a:ext cx="813618" cy="6239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1619C15F-F655-4698-8691-F9A6C59B3958}"/>
                    </a:ext>
                  </a:extLst>
                </p14:cNvPr>
                <p14:cNvContentPartPr/>
                <p14:nvPr/>
              </p14:nvContentPartPr>
              <p14:xfrm>
                <a:off x="6194821" y="4461743"/>
                <a:ext cx="526713" cy="366242"/>
              </p14:xfrm>
            </p:contentPart>
          </mc:Choice>
          <mc:Fallback xmlns="">
            <p:pic>
              <p:nvPicPr>
                <p:cNvPr id="6" name="Freihand 5">
                  <a:extLst>
                    <a:ext uri="{FF2B5EF4-FFF2-40B4-BE49-F238E27FC236}">
                      <a16:creationId xmlns:a16="http://schemas.microsoft.com/office/drawing/2014/main" id="{1619C15F-F655-4698-8691-F9A6C59B3958}"/>
                    </a:ext>
                  </a:extLst>
                </p:cNvPr>
                <p:cNvPicPr/>
                <p:nvPr/>
              </p:nvPicPr>
              <p:blipFill>
                <a:blip r:embed="rId8"/>
                <a:stretch>
                  <a:fillRect/>
                </a:stretch>
              </p:blipFill>
              <p:spPr>
                <a:xfrm>
                  <a:off x="6158843" y="4389790"/>
                  <a:ext cx="598309" cy="50978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Freihand 6">
                  <a:extLst>
                    <a:ext uri="{FF2B5EF4-FFF2-40B4-BE49-F238E27FC236}">
                      <a16:creationId xmlns:a16="http://schemas.microsoft.com/office/drawing/2014/main" id="{58A5E382-EC6D-4BB3-9B4C-821A79112BC8}"/>
                    </a:ext>
                  </a:extLst>
                </p14:cNvPr>
                <p14:cNvContentPartPr/>
                <p14:nvPr/>
              </p14:nvContentPartPr>
              <p14:xfrm>
                <a:off x="5360441" y="4466511"/>
                <a:ext cx="110774" cy="151118"/>
              </p14:xfrm>
            </p:contentPart>
          </mc:Choice>
          <mc:Fallback xmlns="">
            <p:pic>
              <p:nvPicPr>
                <p:cNvPr id="7" name="Freihand 6">
                  <a:extLst>
                    <a:ext uri="{FF2B5EF4-FFF2-40B4-BE49-F238E27FC236}">
                      <a16:creationId xmlns:a16="http://schemas.microsoft.com/office/drawing/2014/main" id="{58A5E382-EC6D-4BB3-9B4C-821A79112BC8}"/>
                    </a:ext>
                  </a:extLst>
                </p:cNvPr>
                <p:cNvPicPr/>
                <p:nvPr/>
              </p:nvPicPr>
              <p:blipFill>
                <a:blip r:embed="rId10"/>
                <a:stretch>
                  <a:fillRect/>
                </a:stretch>
              </p:blipFill>
              <p:spPr>
                <a:xfrm>
                  <a:off x="5324475" y="4394550"/>
                  <a:ext cx="182346" cy="29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Freihand 7">
                  <a:extLst>
                    <a:ext uri="{FF2B5EF4-FFF2-40B4-BE49-F238E27FC236}">
                      <a16:creationId xmlns:a16="http://schemas.microsoft.com/office/drawing/2014/main" id="{CBC9B0FC-333D-40FB-93B0-E6504B292A5C}"/>
                    </a:ext>
                  </a:extLst>
                </p14:cNvPr>
                <p14:cNvContentPartPr/>
                <p14:nvPr/>
              </p14:nvContentPartPr>
              <p14:xfrm>
                <a:off x="4322023" y="3992615"/>
                <a:ext cx="1086659" cy="827851"/>
              </p14:xfrm>
            </p:contentPart>
          </mc:Choice>
          <mc:Fallback xmlns="">
            <p:pic>
              <p:nvPicPr>
                <p:cNvPr id="8" name="Freihand 7">
                  <a:extLst>
                    <a:ext uri="{FF2B5EF4-FFF2-40B4-BE49-F238E27FC236}">
                      <a16:creationId xmlns:a16="http://schemas.microsoft.com/office/drawing/2014/main" id="{CBC9B0FC-333D-40FB-93B0-E6504B292A5C}"/>
                    </a:ext>
                  </a:extLst>
                </p:cNvPr>
                <p:cNvPicPr/>
                <p:nvPr/>
              </p:nvPicPr>
              <p:blipFill>
                <a:blip r:embed="rId12"/>
                <a:stretch>
                  <a:fillRect/>
                </a:stretch>
              </p:blipFill>
              <p:spPr>
                <a:xfrm>
                  <a:off x="4286029" y="3920628"/>
                  <a:ext cx="1158287" cy="97146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Freihand 8">
                  <a:extLst>
                    <a:ext uri="{FF2B5EF4-FFF2-40B4-BE49-F238E27FC236}">
                      <a16:creationId xmlns:a16="http://schemas.microsoft.com/office/drawing/2014/main" id="{4F64D132-736A-4FBB-A1C9-47D0641FBCF6}"/>
                    </a:ext>
                  </a:extLst>
                </p14:cNvPr>
                <p14:cNvContentPartPr/>
                <p14:nvPr/>
              </p14:nvContentPartPr>
              <p14:xfrm>
                <a:off x="7201616" y="4790205"/>
                <a:ext cx="5717" cy="14305"/>
              </p14:xfrm>
            </p:contentPart>
          </mc:Choice>
          <mc:Fallback xmlns="">
            <p:pic>
              <p:nvPicPr>
                <p:cNvPr id="9" name="Freihand 8">
                  <a:extLst>
                    <a:ext uri="{FF2B5EF4-FFF2-40B4-BE49-F238E27FC236}">
                      <a16:creationId xmlns:a16="http://schemas.microsoft.com/office/drawing/2014/main" id="{4F64D132-736A-4FBB-A1C9-47D0641FBCF6}"/>
                    </a:ext>
                  </a:extLst>
                </p:cNvPr>
                <p:cNvPicPr/>
                <p:nvPr/>
              </p:nvPicPr>
              <p:blipFill>
                <a:blip r:embed="rId14"/>
                <a:stretch>
                  <a:fillRect/>
                </a:stretch>
              </p:blipFill>
              <p:spPr>
                <a:xfrm>
                  <a:off x="7165885" y="4718680"/>
                  <a:ext cx="76822" cy="15699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Freihand 9">
                  <a:extLst>
                    <a:ext uri="{FF2B5EF4-FFF2-40B4-BE49-F238E27FC236}">
                      <a16:creationId xmlns:a16="http://schemas.microsoft.com/office/drawing/2014/main" id="{D223357D-C585-4779-A82A-0D9999A6DB10}"/>
                    </a:ext>
                  </a:extLst>
                </p14:cNvPr>
                <p14:cNvContentPartPr/>
                <p14:nvPr/>
              </p14:nvContentPartPr>
              <p14:xfrm>
                <a:off x="7156591" y="4757377"/>
                <a:ext cx="49848" cy="115173"/>
              </p14:xfrm>
            </p:contentPart>
          </mc:Choice>
          <mc:Fallback xmlns="">
            <p:pic>
              <p:nvPicPr>
                <p:cNvPr id="10" name="Freihand 9">
                  <a:extLst>
                    <a:ext uri="{FF2B5EF4-FFF2-40B4-BE49-F238E27FC236}">
                      <a16:creationId xmlns:a16="http://schemas.microsoft.com/office/drawing/2014/main" id="{D223357D-C585-4779-A82A-0D9999A6DB10}"/>
                    </a:ext>
                  </a:extLst>
                </p:cNvPr>
                <p:cNvPicPr/>
                <p:nvPr/>
              </p:nvPicPr>
              <p:blipFill>
                <a:blip r:embed="rId16"/>
                <a:stretch>
                  <a:fillRect/>
                </a:stretch>
              </p:blipFill>
              <p:spPr>
                <a:xfrm>
                  <a:off x="7120729" y="4685618"/>
                  <a:ext cx="121213" cy="2583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Freihand 10">
                  <a:extLst>
                    <a:ext uri="{FF2B5EF4-FFF2-40B4-BE49-F238E27FC236}">
                      <a16:creationId xmlns:a16="http://schemas.microsoft.com/office/drawing/2014/main" id="{6F26A75E-5F59-4EF4-95C5-90C9628D7459}"/>
                    </a:ext>
                  </a:extLst>
                </p14:cNvPr>
                <p14:cNvContentPartPr/>
                <p14:nvPr/>
              </p14:nvContentPartPr>
              <p14:xfrm>
                <a:off x="7206440" y="4011505"/>
                <a:ext cx="793644" cy="1161082"/>
              </p14:xfrm>
            </p:contentPart>
          </mc:Choice>
          <mc:Fallback xmlns="">
            <p:pic>
              <p:nvPicPr>
                <p:cNvPr id="11" name="Freihand 10">
                  <a:extLst>
                    <a:ext uri="{FF2B5EF4-FFF2-40B4-BE49-F238E27FC236}">
                      <a16:creationId xmlns:a16="http://schemas.microsoft.com/office/drawing/2014/main" id="{6F26A75E-5F59-4EF4-95C5-90C9628D7459}"/>
                    </a:ext>
                  </a:extLst>
                </p:cNvPr>
                <p:cNvPicPr/>
                <p:nvPr/>
              </p:nvPicPr>
              <p:blipFill>
                <a:blip r:embed="rId18"/>
                <a:stretch>
                  <a:fillRect/>
                </a:stretch>
              </p:blipFill>
              <p:spPr>
                <a:xfrm>
                  <a:off x="7170447" y="3939522"/>
                  <a:ext cx="865270" cy="1304688"/>
                </a:xfrm>
                <a:prstGeom prst="rect">
                  <a:avLst/>
                </a:prstGeom>
              </p:spPr>
            </p:pic>
          </mc:Fallback>
        </mc:AlternateContent>
      </p:grpSp>
      <p:sp>
        <p:nvSpPr>
          <p:cNvPr id="15" name="Textfeld 14">
            <a:extLst>
              <a:ext uri="{FF2B5EF4-FFF2-40B4-BE49-F238E27FC236}">
                <a16:creationId xmlns:a16="http://schemas.microsoft.com/office/drawing/2014/main" id="{D700E6C1-E489-4179-9530-A3B6A7A71F96}"/>
              </a:ext>
            </a:extLst>
          </p:cNvPr>
          <p:cNvSpPr txBox="1"/>
          <p:nvPr/>
        </p:nvSpPr>
        <p:spPr>
          <a:xfrm>
            <a:off x="479376" y="260648"/>
            <a:ext cx="10801200" cy="584775"/>
          </a:xfrm>
          <a:prstGeom prst="rect">
            <a:avLst/>
          </a:prstGeom>
          <a:noFill/>
        </p:spPr>
        <p:txBody>
          <a:bodyPr wrap="square" rtlCol="0">
            <a:spAutoFit/>
          </a:bodyPr>
          <a:lstStyle/>
          <a:p>
            <a:pPr algn="l"/>
            <a:r>
              <a:rPr lang="de-DE" sz="3200" dirty="0">
                <a:latin typeface="Dosis" panose="02010603020202060003" pitchFamily="2" charset="0"/>
              </a:rPr>
              <a:t>Welche </a:t>
            </a:r>
            <a:r>
              <a:rPr lang="de-DE" sz="3200" dirty="0">
                <a:solidFill>
                  <a:srgbClr val="2BACA4"/>
                </a:solidFill>
                <a:latin typeface="Dosis" panose="02010603020202060003" pitchFamily="2" charset="0"/>
              </a:rPr>
              <a:t>Konsequenzen</a:t>
            </a:r>
            <a:r>
              <a:rPr lang="de-DE" sz="3200" dirty="0">
                <a:latin typeface="Dosis" panose="02010603020202060003" pitchFamily="2" charset="0"/>
              </a:rPr>
              <a:t> entstehen daraus?</a:t>
            </a:r>
          </a:p>
        </p:txBody>
      </p:sp>
      <p:sp>
        <p:nvSpPr>
          <p:cNvPr id="16" name="Textfeld 15">
            <a:extLst>
              <a:ext uri="{FF2B5EF4-FFF2-40B4-BE49-F238E27FC236}">
                <a16:creationId xmlns:a16="http://schemas.microsoft.com/office/drawing/2014/main" id="{70FE4818-E707-477D-8952-C30217B5F39F}"/>
              </a:ext>
            </a:extLst>
          </p:cNvPr>
          <p:cNvSpPr txBox="1"/>
          <p:nvPr/>
        </p:nvSpPr>
        <p:spPr>
          <a:xfrm>
            <a:off x="6410669" y="1268760"/>
            <a:ext cx="5426390" cy="5170646"/>
          </a:xfrm>
          <a:prstGeom prst="rect">
            <a:avLst/>
          </a:prstGeom>
          <a:noFill/>
        </p:spPr>
        <p:txBody>
          <a:bodyPr wrap="square" rtlCol="0">
            <a:spAutoFit/>
          </a:bodyPr>
          <a:lstStyle/>
          <a:p>
            <a:pPr marL="342900" indent="-342900" algn="l">
              <a:buClr>
                <a:schemeClr val="tx1"/>
              </a:buClr>
              <a:buFont typeface="Arial" panose="020B0604020202020204" pitchFamily="34" charset="0"/>
              <a:buChar char="•"/>
            </a:pPr>
            <a:r>
              <a:rPr lang="de-DE" sz="2000" dirty="0">
                <a:solidFill>
                  <a:srgbClr val="2BACA4"/>
                </a:solidFill>
                <a:latin typeface="Dosis" panose="02010603020202060003" pitchFamily="2" charset="0"/>
              </a:rPr>
              <a:t>Alphatiere</a:t>
            </a:r>
            <a:r>
              <a:rPr lang="de-DE" sz="2000" dirty="0">
                <a:latin typeface="Dosis" panose="02010603020202060003" pitchFamily="2" charset="0"/>
              </a:rPr>
              <a:t> haben </a:t>
            </a:r>
            <a:r>
              <a:rPr lang="de-DE" sz="2000" dirty="0">
                <a:solidFill>
                  <a:srgbClr val="2BACA4"/>
                </a:solidFill>
                <a:latin typeface="Dosis" panose="02010603020202060003" pitchFamily="2" charset="0"/>
              </a:rPr>
              <a:t>ausgedient</a:t>
            </a:r>
            <a:br>
              <a:rPr lang="de-DE" sz="2000" dirty="0">
                <a:solidFill>
                  <a:srgbClr val="2BACA4"/>
                </a:solidFill>
                <a:latin typeface="Dosis" panose="02010603020202060003" pitchFamily="2" charset="0"/>
              </a:rPr>
            </a:br>
            <a:endParaRPr lang="de-DE" sz="1000" dirty="0">
              <a:solidFill>
                <a:srgbClr val="2BACA4"/>
              </a:solidFill>
              <a:latin typeface="Dosis" panose="02010603020202060003" pitchFamily="2" charset="0"/>
            </a:endParaRPr>
          </a:p>
          <a:p>
            <a:pPr marL="342900" indent="-342900" algn="l">
              <a:buClr>
                <a:schemeClr val="tx1"/>
              </a:buClr>
              <a:buFont typeface="Arial" panose="020B0604020202020204" pitchFamily="34" charset="0"/>
              <a:buChar char="•"/>
            </a:pPr>
            <a:r>
              <a:rPr lang="de-DE" sz="2000" dirty="0">
                <a:solidFill>
                  <a:srgbClr val="2BACA4"/>
                </a:solidFill>
                <a:latin typeface="Dosis" panose="02010603020202060003" pitchFamily="2" charset="0"/>
              </a:rPr>
              <a:t>Einzelleistungen</a:t>
            </a:r>
            <a:r>
              <a:rPr lang="de-DE" sz="2000" dirty="0">
                <a:latin typeface="Dosis" panose="02010603020202060003" pitchFamily="2" charset="0"/>
              </a:rPr>
              <a:t> haben für komplexe Aufgaben </a:t>
            </a:r>
            <a:r>
              <a:rPr lang="de-DE" sz="2000" dirty="0">
                <a:solidFill>
                  <a:srgbClr val="2BACA4"/>
                </a:solidFill>
                <a:latin typeface="Dosis" panose="02010603020202060003" pitchFamily="2" charset="0"/>
              </a:rPr>
              <a:t>geringe Auswirkungen</a:t>
            </a:r>
            <a:br>
              <a:rPr lang="de-DE" sz="2000" dirty="0">
                <a:solidFill>
                  <a:srgbClr val="2BACA4"/>
                </a:solidFill>
                <a:latin typeface="Dosis" panose="02010603020202060003" pitchFamily="2" charset="0"/>
              </a:rPr>
            </a:br>
            <a:endParaRPr lang="de-DE" sz="1000" dirty="0">
              <a:solidFill>
                <a:srgbClr val="2BACA4"/>
              </a:solidFill>
              <a:latin typeface="Dosis" panose="02010603020202060003" pitchFamily="2" charset="0"/>
            </a:endParaRPr>
          </a:p>
          <a:p>
            <a:pPr marL="342900" indent="-342900" algn="l">
              <a:buClr>
                <a:schemeClr val="tx1"/>
              </a:buClr>
              <a:buFont typeface="Arial" panose="020B0604020202020204" pitchFamily="34" charset="0"/>
              <a:buChar char="•"/>
            </a:pPr>
            <a:r>
              <a:rPr lang="de-DE" sz="2000" dirty="0">
                <a:latin typeface="Dosis" panose="02010603020202060003" pitchFamily="2" charset="0"/>
              </a:rPr>
              <a:t>Eine Gruppe von </a:t>
            </a:r>
            <a:r>
              <a:rPr lang="de-DE" sz="2000" dirty="0">
                <a:solidFill>
                  <a:srgbClr val="2BACA4"/>
                </a:solidFill>
                <a:latin typeface="Dosis" panose="02010603020202060003" pitchFamily="2" charset="0"/>
              </a:rPr>
              <a:t>Intelligenzbestien</a:t>
            </a:r>
            <a:r>
              <a:rPr lang="de-DE" sz="2000" dirty="0">
                <a:latin typeface="Dosis" panose="02010603020202060003" pitchFamily="2" charset="0"/>
              </a:rPr>
              <a:t> ist</a:t>
            </a:r>
            <a:br>
              <a:rPr lang="de-DE" sz="2000" dirty="0">
                <a:latin typeface="Dosis" panose="02010603020202060003" pitchFamily="2" charset="0"/>
              </a:rPr>
            </a:br>
            <a:r>
              <a:rPr lang="de-DE" sz="2000" dirty="0">
                <a:latin typeface="Dosis" panose="02010603020202060003" pitchFamily="2" charset="0"/>
              </a:rPr>
              <a:t>noch lange </a:t>
            </a:r>
            <a:r>
              <a:rPr lang="de-DE" sz="2000" dirty="0">
                <a:solidFill>
                  <a:srgbClr val="2BACA4"/>
                </a:solidFill>
                <a:latin typeface="Dosis" panose="02010603020202060003" pitchFamily="2" charset="0"/>
              </a:rPr>
              <a:t>nicht smart</a:t>
            </a:r>
            <a:br>
              <a:rPr lang="de-DE" sz="2000" dirty="0">
                <a:solidFill>
                  <a:srgbClr val="2BACA4"/>
                </a:solidFill>
                <a:latin typeface="Dosis" panose="02010603020202060003" pitchFamily="2" charset="0"/>
              </a:rPr>
            </a:br>
            <a:endParaRPr lang="de-DE" sz="1000" dirty="0">
              <a:solidFill>
                <a:srgbClr val="2BACA4"/>
              </a:solidFill>
              <a:latin typeface="Dosis" panose="02010603020202060003" pitchFamily="2" charset="0"/>
            </a:endParaRPr>
          </a:p>
          <a:p>
            <a:pPr marL="342900" indent="-342900" algn="l">
              <a:buClr>
                <a:schemeClr val="tx1"/>
              </a:buClr>
              <a:buFont typeface="Arial" panose="020B0604020202020204" pitchFamily="34" charset="0"/>
              <a:buChar char="•"/>
            </a:pPr>
            <a:r>
              <a:rPr lang="de-DE" sz="2000" dirty="0">
                <a:solidFill>
                  <a:srgbClr val="2BACA4"/>
                </a:solidFill>
                <a:latin typeface="Dosis" panose="02010603020202060003" pitchFamily="2" charset="0"/>
              </a:rPr>
              <a:t>individuelle Stärken </a:t>
            </a:r>
            <a:r>
              <a:rPr lang="de-DE" sz="2000" dirty="0">
                <a:latin typeface="Dosis" panose="02010603020202060003" pitchFamily="2" charset="0"/>
              </a:rPr>
              <a:t>ergänzen sich zu einem </a:t>
            </a:r>
            <a:br>
              <a:rPr lang="de-DE" sz="2000" dirty="0">
                <a:latin typeface="Dosis" panose="02010603020202060003" pitchFamily="2" charset="0"/>
              </a:rPr>
            </a:br>
            <a:r>
              <a:rPr lang="de-DE" sz="2000" dirty="0">
                <a:solidFill>
                  <a:srgbClr val="2BACA4"/>
                </a:solidFill>
                <a:latin typeface="Dosis" panose="02010603020202060003" pitchFamily="2" charset="0"/>
              </a:rPr>
              <a:t>Wissens-Zuwachs </a:t>
            </a:r>
          </a:p>
          <a:p>
            <a:pPr marL="342900" indent="-342900" algn="l">
              <a:buClr>
                <a:schemeClr val="tx1"/>
              </a:buClr>
              <a:buFont typeface="Arial" panose="020B0604020202020204" pitchFamily="34" charset="0"/>
              <a:buChar char="•"/>
            </a:pPr>
            <a:endParaRPr lang="de-DE" sz="1000" dirty="0">
              <a:latin typeface="Dosis" panose="02010603020202060003" pitchFamily="2" charset="0"/>
            </a:endParaRPr>
          </a:p>
          <a:p>
            <a:pPr marL="342900" indent="-342900" algn="l">
              <a:buClr>
                <a:schemeClr val="tx1"/>
              </a:buClr>
              <a:buFont typeface="Arial" panose="020B0604020202020204" pitchFamily="34" charset="0"/>
              <a:buChar char="•"/>
            </a:pPr>
            <a:r>
              <a:rPr lang="de-DE" sz="2000" dirty="0">
                <a:latin typeface="Dosis" panose="02010603020202060003" pitchFamily="2" charset="0"/>
              </a:rPr>
              <a:t>Aufgabe der </a:t>
            </a:r>
            <a:r>
              <a:rPr lang="de-DE" sz="2000" dirty="0">
                <a:solidFill>
                  <a:srgbClr val="2BACA4"/>
                </a:solidFill>
                <a:latin typeface="Dosis" panose="02010603020202060003" pitchFamily="2" charset="0"/>
              </a:rPr>
              <a:t>Führung</a:t>
            </a:r>
            <a:r>
              <a:rPr lang="de-DE" sz="2000" dirty="0">
                <a:latin typeface="Dosis" panose="02010603020202060003" pitchFamily="2" charset="0"/>
              </a:rPr>
              <a:t>: </a:t>
            </a:r>
            <a:r>
              <a:rPr lang="de-DE" sz="2000" dirty="0">
                <a:solidFill>
                  <a:srgbClr val="2BACA4"/>
                </a:solidFill>
                <a:latin typeface="Dosis" panose="02010603020202060003" pitchFamily="2" charset="0"/>
              </a:rPr>
              <a:t>Hold the Space: </a:t>
            </a:r>
            <a:br>
              <a:rPr lang="de-DE" sz="2000" dirty="0">
                <a:latin typeface="Dosis" panose="02010603020202060003" pitchFamily="2" charset="0"/>
              </a:rPr>
            </a:br>
            <a:r>
              <a:rPr lang="de-DE" sz="2000" dirty="0">
                <a:latin typeface="Dosis" panose="02010603020202060003" pitchFamily="2" charset="0"/>
              </a:rPr>
              <a:t>Räume öffnen und halten</a:t>
            </a:r>
          </a:p>
          <a:p>
            <a:pPr marL="342900" indent="-342900" algn="l">
              <a:buClr>
                <a:schemeClr val="tx1"/>
              </a:buClr>
              <a:buFont typeface="Arial" panose="020B0604020202020204" pitchFamily="34" charset="0"/>
              <a:buChar char="•"/>
            </a:pPr>
            <a:endParaRPr lang="de-DE" sz="1000" dirty="0">
              <a:latin typeface="Dosis" panose="02010603020202060003" pitchFamily="2" charset="0"/>
            </a:endParaRPr>
          </a:p>
          <a:p>
            <a:pPr marL="342900" indent="-342900" algn="l">
              <a:buClr>
                <a:schemeClr val="tx1"/>
              </a:buClr>
              <a:buFont typeface="Arial" panose="020B0604020202020204" pitchFamily="34" charset="0"/>
              <a:buChar char="•"/>
            </a:pPr>
            <a:r>
              <a:rPr lang="de-DE" sz="2000" dirty="0">
                <a:latin typeface="Dosis" panose="02010603020202060003" pitchFamily="2" charset="0"/>
              </a:rPr>
              <a:t>Teile des Systems sind allen bekannt – </a:t>
            </a:r>
            <a:br>
              <a:rPr lang="de-DE" sz="2000" dirty="0">
                <a:latin typeface="Dosis" panose="02010603020202060003" pitchFamily="2" charset="0"/>
              </a:rPr>
            </a:br>
            <a:r>
              <a:rPr lang="de-DE" sz="2000" dirty="0">
                <a:latin typeface="Dosis" panose="02010603020202060003" pitchFamily="2" charset="0"/>
              </a:rPr>
              <a:t>aber </a:t>
            </a:r>
            <a:r>
              <a:rPr lang="de-DE" sz="2000" dirty="0">
                <a:solidFill>
                  <a:srgbClr val="2BACA4"/>
                </a:solidFill>
                <a:latin typeface="Dosis" panose="02010603020202060003" pitchFamily="2" charset="0"/>
              </a:rPr>
              <a:t>alles ist niemandem bekannt.</a:t>
            </a:r>
          </a:p>
          <a:p>
            <a:pPr marL="342900" indent="-342900">
              <a:buClr>
                <a:schemeClr val="tx1"/>
              </a:buClr>
              <a:buFont typeface="Arial" panose="020B0604020202020204" pitchFamily="34" charset="0"/>
              <a:buChar char="•"/>
            </a:pPr>
            <a:endParaRPr lang="de-DE" sz="1000" dirty="0">
              <a:solidFill>
                <a:srgbClr val="2BACA4"/>
              </a:solidFill>
              <a:latin typeface="Dosis" panose="02010603020202060003" pitchFamily="2" charset="0"/>
            </a:endParaRPr>
          </a:p>
          <a:p>
            <a:pPr marL="342900" indent="-342900">
              <a:buClr>
                <a:schemeClr val="tx1"/>
              </a:buClr>
              <a:buFont typeface="Arial" panose="020B0604020202020204" pitchFamily="34" charset="0"/>
              <a:buChar char="•"/>
            </a:pPr>
            <a:r>
              <a:rPr lang="de-DE" sz="2000" dirty="0">
                <a:solidFill>
                  <a:srgbClr val="2BACA4"/>
                </a:solidFill>
                <a:latin typeface="Dosis" panose="02010603020202060003" pitchFamily="2" charset="0"/>
              </a:rPr>
              <a:t>Wie</a:t>
            </a:r>
            <a:r>
              <a:rPr lang="de-DE" sz="2000" dirty="0">
                <a:latin typeface="Dosis" panose="02010603020202060003" pitchFamily="2" charset="0"/>
              </a:rPr>
              <a:t> ist wichtiger als </a:t>
            </a:r>
            <a:r>
              <a:rPr lang="de-DE" sz="2000" dirty="0">
                <a:solidFill>
                  <a:srgbClr val="2BACA4"/>
                </a:solidFill>
                <a:latin typeface="Dosis" panose="02010603020202060003" pitchFamily="2" charset="0"/>
              </a:rPr>
              <a:t>wer</a:t>
            </a:r>
          </a:p>
          <a:p>
            <a:pPr marL="342900" indent="-342900" algn="l">
              <a:buClr>
                <a:schemeClr val="tx1"/>
              </a:buClr>
              <a:buFont typeface="Arial" panose="020B0604020202020204" pitchFamily="34" charset="0"/>
              <a:buChar char="•"/>
            </a:pPr>
            <a:endParaRPr lang="de-DE" sz="2000" dirty="0">
              <a:solidFill>
                <a:srgbClr val="2BACA4"/>
              </a:solidFill>
              <a:latin typeface="Dosis" panose="02010603020202060003" pitchFamily="2" charset="0"/>
            </a:endParaRPr>
          </a:p>
        </p:txBody>
      </p:sp>
      <p:sp>
        <p:nvSpPr>
          <p:cNvPr id="2" name="Textfeld 1">
            <a:extLst>
              <a:ext uri="{FF2B5EF4-FFF2-40B4-BE49-F238E27FC236}">
                <a16:creationId xmlns:a16="http://schemas.microsoft.com/office/drawing/2014/main" id="{017F5FE1-BA11-4CF0-B3DB-54C045F2B07D}"/>
              </a:ext>
            </a:extLst>
          </p:cNvPr>
          <p:cNvSpPr txBox="1"/>
          <p:nvPr/>
        </p:nvSpPr>
        <p:spPr>
          <a:xfrm>
            <a:off x="1808995" y="3510149"/>
            <a:ext cx="3228926" cy="707886"/>
          </a:xfrm>
          <a:prstGeom prst="rect">
            <a:avLst/>
          </a:prstGeom>
          <a:solidFill>
            <a:srgbClr val="2BACA4"/>
          </a:solidFill>
          <a:ln>
            <a:solidFill>
              <a:schemeClr val="bg1"/>
            </a:solidFill>
          </a:ln>
        </p:spPr>
        <p:txBody>
          <a:bodyPr wrap="square" rtlCol="0">
            <a:spAutoFit/>
          </a:bodyPr>
          <a:lstStyle/>
          <a:p>
            <a:pPr algn="ctr"/>
            <a:r>
              <a:rPr lang="de-DE" sz="2000" dirty="0">
                <a:solidFill>
                  <a:schemeClr val="bg1"/>
                </a:solidFill>
                <a:latin typeface="Dosis" panose="02010603020202060003" pitchFamily="2" charset="0"/>
              </a:rPr>
              <a:t>Das Wissen liegt in den Zwischenräumen</a:t>
            </a:r>
          </a:p>
        </p:txBody>
      </p:sp>
    </p:spTree>
    <p:extLst>
      <p:ext uri="{BB962C8B-B14F-4D97-AF65-F5344CB8AC3E}">
        <p14:creationId xmlns:p14="http://schemas.microsoft.com/office/powerpoint/2010/main" val="6122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CAB7CA79-3B16-4C1C-A5D2-E6FFFAF93DED}"/>
              </a:ext>
            </a:extLst>
          </p:cNvPr>
          <p:cNvSpPr txBox="1"/>
          <p:nvPr/>
        </p:nvSpPr>
        <p:spPr>
          <a:xfrm>
            <a:off x="623392" y="692696"/>
            <a:ext cx="10153128" cy="1569660"/>
          </a:xfrm>
          <a:prstGeom prst="rect">
            <a:avLst/>
          </a:prstGeom>
          <a:noFill/>
        </p:spPr>
        <p:txBody>
          <a:bodyPr wrap="square" rtlCol="0">
            <a:spAutoFit/>
          </a:bodyPr>
          <a:lstStyle/>
          <a:p>
            <a:pPr algn="l"/>
            <a:r>
              <a:rPr lang="de-DE" sz="4800" b="1" dirty="0">
                <a:latin typeface="Dosis" panose="02010603020202060003" pitchFamily="2" charset="0"/>
              </a:rPr>
              <a:t>Wann werden Teams zusammen </a:t>
            </a:r>
            <a:r>
              <a:rPr lang="de-DE" sz="4800" b="1" dirty="0">
                <a:solidFill>
                  <a:srgbClr val="2BACA4"/>
                </a:solidFill>
                <a:latin typeface="Dosis" panose="02010603020202060003" pitchFamily="2" charset="0"/>
              </a:rPr>
              <a:t>dümmer</a:t>
            </a:r>
            <a:r>
              <a:rPr lang="de-DE" sz="4800" b="1" dirty="0">
                <a:latin typeface="Dosis" panose="02010603020202060003" pitchFamily="2" charset="0"/>
              </a:rPr>
              <a:t>, wann </a:t>
            </a:r>
            <a:r>
              <a:rPr lang="de-DE" sz="4800" b="1" dirty="0">
                <a:solidFill>
                  <a:srgbClr val="2BACA4"/>
                </a:solidFill>
                <a:latin typeface="Dosis" panose="02010603020202060003" pitchFamily="2" charset="0"/>
              </a:rPr>
              <a:t>schlauer</a:t>
            </a:r>
            <a:r>
              <a:rPr lang="de-DE" sz="4800" b="1" dirty="0">
                <a:latin typeface="Dosis" panose="02010603020202060003" pitchFamily="2" charset="0"/>
              </a:rPr>
              <a:t>?</a:t>
            </a:r>
          </a:p>
        </p:txBody>
      </p:sp>
      <p:sp>
        <p:nvSpPr>
          <p:cNvPr id="7" name="Textfeld 6">
            <a:extLst>
              <a:ext uri="{FF2B5EF4-FFF2-40B4-BE49-F238E27FC236}">
                <a16:creationId xmlns:a16="http://schemas.microsoft.com/office/drawing/2014/main" id="{C127B09B-BCBF-4A72-B78B-FF97ED6EB42E}"/>
              </a:ext>
            </a:extLst>
          </p:cNvPr>
          <p:cNvSpPr txBox="1"/>
          <p:nvPr/>
        </p:nvSpPr>
        <p:spPr>
          <a:xfrm>
            <a:off x="638672" y="2553498"/>
            <a:ext cx="10153128" cy="1200329"/>
          </a:xfrm>
          <a:prstGeom prst="rect">
            <a:avLst/>
          </a:prstGeom>
          <a:noFill/>
        </p:spPr>
        <p:txBody>
          <a:bodyPr wrap="square" rtlCol="0">
            <a:spAutoFit/>
          </a:bodyPr>
          <a:lstStyle/>
          <a:p>
            <a:pPr algn="l"/>
            <a:r>
              <a:rPr lang="de-DE" sz="3600" b="1" dirty="0">
                <a:latin typeface="Dosis" panose="02010603020202060003" pitchFamily="2" charset="0"/>
              </a:rPr>
              <a:t>… es kommt darauf an, wie kognitive Prozesse </a:t>
            </a:r>
            <a:br>
              <a:rPr lang="de-DE" sz="3600" b="1" dirty="0">
                <a:latin typeface="Dosis" panose="02010603020202060003" pitchFamily="2" charset="0"/>
              </a:rPr>
            </a:br>
            <a:r>
              <a:rPr lang="de-DE" sz="3600" b="1" dirty="0">
                <a:latin typeface="Dosis" panose="02010603020202060003" pitchFamily="2" charset="0"/>
              </a:rPr>
              <a:t>gestaltet und verbunden werden.</a:t>
            </a:r>
          </a:p>
        </p:txBody>
      </p:sp>
      <p:sp>
        <p:nvSpPr>
          <p:cNvPr id="8" name="Textfeld 7">
            <a:extLst>
              <a:ext uri="{FF2B5EF4-FFF2-40B4-BE49-F238E27FC236}">
                <a16:creationId xmlns:a16="http://schemas.microsoft.com/office/drawing/2014/main" id="{02566A74-A059-4894-9E29-0A8AC548BD4E}"/>
              </a:ext>
            </a:extLst>
          </p:cNvPr>
          <p:cNvSpPr txBox="1"/>
          <p:nvPr/>
        </p:nvSpPr>
        <p:spPr>
          <a:xfrm>
            <a:off x="1127448" y="5445224"/>
            <a:ext cx="2880320" cy="1077218"/>
          </a:xfrm>
          <a:prstGeom prst="rect">
            <a:avLst/>
          </a:prstGeom>
          <a:noFill/>
        </p:spPr>
        <p:txBody>
          <a:bodyPr wrap="square" rtlCol="0">
            <a:spAutoFit/>
          </a:bodyPr>
          <a:lstStyle/>
          <a:p>
            <a:pPr algn="ctr"/>
            <a:r>
              <a:rPr lang="de-DE" sz="2400" b="1" dirty="0">
                <a:latin typeface="Dosis" panose="02010603020202060003" pitchFamily="2" charset="0"/>
              </a:rPr>
              <a:t>Gruppendenken</a:t>
            </a:r>
          </a:p>
          <a:p>
            <a:pPr algn="ctr"/>
            <a:r>
              <a:rPr lang="de-DE" sz="2000" dirty="0">
                <a:latin typeface="Dosis" panose="02010603020202060003" pitchFamily="2" charset="0"/>
              </a:rPr>
              <a:t>Unreflektierte Angleichung</a:t>
            </a:r>
          </a:p>
          <a:p>
            <a:pPr algn="ctr"/>
            <a:r>
              <a:rPr lang="de-DE" sz="2000" dirty="0">
                <a:latin typeface="Dosis" panose="02010603020202060003" pitchFamily="2" charset="0"/>
              </a:rPr>
              <a:t>Bestehendes wird fixiert</a:t>
            </a:r>
          </a:p>
        </p:txBody>
      </p:sp>
      <p:sp>
        <p:nvSpPr>
          <p:cNvPr id="9" name="Textfeld 8">
            <a:extLst>
              <a:ext uri="{FF2B5EF4-FFF2-40B4-BE49-F238E27FC236}">
                <a16:creationId xmlns:a16="http://schemas.microsoft.com/office/drawing/2014/main" id="{6213DA5B-8D41-47E6-A821-2EA064A112A2}"/>
              </a:ext>
            </a:extLst>
          </p:cNvPr>
          <p:cNvSpPr txBox="1"/>
          <p:nvPr/>
        </p:nvSpPr>
        <p:spPr>
          <a:xfrm>
            <a:off x="7861378" y="5445224"/>
            <a:ext cx="3851245" cy="1077218"/>
          </a:xfrm>
          <a:prstGeom prst="rect">
            <a:avLst/>
          </a:prstGeom>
          <a:noFill/>
        </p:spPr>
        <p:txBody>
          <a:bodyPr wrap="square" rtlCol="0">
            <a:spAutoFit/>
          </a:bodyPr>
          <a:lstStyle/>
          <a:p>
            <a:pPr algn="ctr"/>
            <a:r>
              <a:rPr lang="de-DE" sz="2400" b="1" dirty="0">
                <a:latin typeface="Dosis" panose="02010603020202060003" pitchFamily="2" charset="0"/>
              </a:rPr>
              <a:t>Collective </a:t>
            </a:r>
            <a:r>
              <a:rPr lang="de-DE" sz="2400" b="1" dirty="0" err="1">
                <a:latin typeface="Dosis" panose="02010603020202060003" pitchFamily="2" charset="0"/>
              </a:rPr>
              <a:t>Mind</a:t>
            </a:r>
            <a:endParaRPr lang="de-DE" sz="2400" b="1" dirty="0">
              <a:latin typeface="Dosis" panose="02010603020202060003" pitchFamily="2" charset="0"/>
            </a:endParaRPr>
          </a:p>
          <a:p>
            <a:pPr algn="ctr"/>
            <a:r>
              <a:rPr lang="de-DE" sz="2000" dirty="0">
                <a:latin typeface="Dosis" panose="02010603020202060003" pitchFamily="2" charset="0"/>
              </a:rPr>
              <a:t>Reflektierte Pluralität</a:t>
            </a:r>
          </a:p>
          <a:p>
            <a:pPr algn="ctr"/>
            <a:r>
              <a:rPr lang="de-DE" sz="2000" dirty="0">
                <a:latin typeface="Dosis" panose="02010603020202060003" pitchFamily="2" charset="0"/>
              </a:rPr>
              <a:t>Bestehendes wird weiterentwickelt</a:t>
            </a:r>
          </a:p>
        </p:txBody>
      </p:sp>
      <p:pic>
        <p:nvPicPr>
          <p:cNvPr id="12" name="Grafik 11">
            <a:extLst>
              <a:ext uri="{FF2B5EF4-FFF2-40B4-BE49-F238E27FC236}">
                <a16:creationId xmlns:a16="http://schemas.microsoft.com/office/drawing/2014/main" id="{7B9A9176-3EDF-4301-AF35-3DF23204B9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7448" y="3993268"/>
            <a:ext cx="3139988" cy="1766244"/>
          </a:xfrm>
          <a:prstGeom prst="rect">
            <a:avLst/>
          </a:prstGeom>
        </p:spPr>
      </p:pic>
      <p:pic>
        <p:nvPicPr>
          <p:cNvPr id="14" name="Grafik 13">
            <a:extLst>
              <a:ext uri="{FF2B5EF4-FFF2-40B4-BE49-F238E27FC236}">
                <a16:creationId xmlns:a16="http://schemas.microsoft.com/office/drawing/2014/main" id="{3BB41D28-1D8F-4122-ABB6-F8256B6F95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4704" y="3698744"/>
            <a:ext cx="3202779" cy="1801563"/>
          </a:xfrm>
          <a:prstGeom prst="rect">
            <a:avLst/>
          </a:prstGeom>
        </p:spPr>
      </p:pic>
    </p:spTree>
    <p:extLst>
      <p:ext uri="{BB962C8B-B14F-4D97-AF65-F5344CB8AC3E}">
        <p14:creationId xmlns:p14="http://schemas.microsoft.com/office/powerpoint/2010/main" val="48409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D700E6C1-E489-4179-9530-A3B6A7A71F96}"/>
              </a:ext>
            </a:extLst>
          </p:cNvPr>
          <p:cNvSpPr txBox="1"/>
          <p:nvPr/>
        </p:nvSpPr>
        <p:spPr>
          <a:xfrm>
            <a:off x="597888" y="625870"/>
            <a:ext cx="10801200" cy="584775"/>
          </a:xfrm>
          <a:prstGeom prst="rect">
            <a:avLst/>
          </a:prstGeom>
          <a:noFill/>
        </p:spPr>
        <p:txBody>
          <a:bodyPr wrap="square" rtlCol="0">
            <a:spAutoFit/>
          </a:bodyPr>
          <a:lstStyle/>
          <a:p>
            <a:r>
              <a:rPr lang="de-DE" sz="3200" dirty="0">
                <a:solidFill>
                  <a:srgbClr val="2BACA4"/>
                </a:solidFill>
                <a:latin typeface="Dosis" panose="02010603020202060003" pitchFamily="2" charset="0"/>
              </a:rPr>
              <a:t>Worauf es ankommt:</a:t>
            </a:r>
            <a:endParaRPr lang="de-DE" sz="2400" dirty="0">
              <a:solidFill>
                <a:srgbClr val="2BACA4"/>
              </a:solidFill>
              <a:latin typeface="Dosis" panose="02010603020202060003" pitchFamily="2" charset="0"/>
            </a:endParaRPr>
          </a:p>
        </p:txBody>
      </p:sp>
      <p:sp>
        <p:nvSpPr>
          <p:cNvPr id="14" name="Textfeld 13">
            <a:extLst>
              <a:ext uri="{FF2B5EF4-FFF2-40B4-BE49-F238E27FC236}">
                <a16:creationId xmlns:a16="http://schemas.microsoft.com/office/drawing/2014/main" id="{16B7E659-A7CF-4801-9E5D-A89F24C42E22}"/>
              </a:ext>
            </a:extLst>
          </p:cNvPr>
          <p:cNvSpPr txBox="1"/>
          <p:nvPr/>
        </p:nvSpPr>
        <p:spPr>
          <a:xfrm>
            <a:off x="623392" y="2206605"/>
            <a:ext cx="10873208" cy="646331"/>
          </a:xfrm>
          <a:prstGeom prst="rect">
            <a:avLst/>
          </a:prstGeom>
          <a:noFill/>
        </p:spPr>
        <p:txBody>
          <a:bodyPr wrap="square" rtlCol="0">
            <a:spAutoFit/>
          </a:bodyPr>
          <a:lstStyle/>
          <a:p>
            <a:pPr algn="l"/>
            <a:r>
              <a:rPr lang="de-DE" sz="3600" dirty="0">
                <a:latin typeface="Dosis" panose="02010603020202060003" pitchFamily="2" charset="0"/>
              </a:rPr>
              <a:t>SMART 	</a:t>
            </a:r>
            <a:r>
              <a:rPr lang="de-DE" sz="3600" b="1" dirty="0">
                <a:solidFill>
                  <a:srgbClr val="2BACA4"/>
                </a:solidFill>
                <a:latin typeface="Dosis" panose="02010603020202060003" pitchFamily="2" charset="0"/>
              </a:rPr>
              <a:t>+</a:t>
            </a:r>
            <a:r>
              <a:rPr lang="de-DE" sz="3600" dirty="0">
                <a:latin typeface="Dosis" panose="02010603020202060003" pitchFamily="2" charset="0"/>
              </a:rPr>
              <a:t>	SMART 	</a:t>
            </a:r>
            <a:r>
              <a:rPr lang="de-DE" sz="3600" b="1" dirty="0">
                <a:solidFill>
                  <a:srgbClr val="2BACA4"/>
                </a:solidFill>
                <a:latin typeface="Dosis" panose="02010603020202060003" pitchFamily="2" charset="0"/>
              </a:rPr>
              <a:t>+</a:t>
            </a:r>
            <a:r>
              <a:rPr lang="de-DE" sz="3600" dirty="0">
                <a:latin typeface="Dosis" panose="02010603020202060003" pitchFamily="2" charset="0"/>
              </a:rPr>
              <a:t>	SMART 	= 		dumm</a:t>
            </a:r>
          </a:p>
        </p:txBody>
      </p:sp>
      <p:pic>
        <p:nvPicPr>
          <p:cNvPr id="19" name="Grafik 18">
            <a:extLst>
              <a:ext uri="{FF2B5EF4-FFF2-40B4-BE49-F238E27FC236}">
                <a16:creationId xmlns:a16="http://schemas.microsoft.com/office/drawing/2014/main" id="{6F44845E-ECBF-41F7-9812-DC2CF0953E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8208" y="1382513"/>
            <a:ext cx="2121555" cy="1193375"/>
          </a:xfrm>
          <a:prstGeom prst="rect">
            <a:avLst/>
          </a:prstGeom>
        </p:spPr>
      </p:pic>
      <p:sp>
        <p:nvSpPr>
          <p:cNvPr id="6" name="Textfeld 5">
            <a:extLst>
              <a:ext uri="{FF2B5EF4-FFF2-40B4-BE49-F238E27FC236}">
                <a16:creationId xmlns:a16="http://schemas.microsoft.com/office/drawing/2014/main" id="{57AFB883-A67C-4C01-A4AD-453ADDB86CE1}"/>
              </a:ext>
            </a:extLst>
          </p:cNvPr>
          <p:cNvSpPr txBox="1"/>
          <p:nvPr/>
        </p:nvSpPr>
        <p:spPr>
          <a:xfrm>
            <a:off x="623392" y="4222829"/>
            <a:ext cx="10873208" cy="646331"/>
          </a:xfrm>
          <a:prstGeom prst="rect">
            <a:avLst/>
          </a:prstGeom>
          <a:noFill/>
        </p:spPr>
        <p:txBody>
          <a:bodyPr wrap="square" rtlCol="0">
            <a:spAutoFit/>
          </a:bodyPr>
          <a:lstStyle/>
          <a:p>
            <a:pPr algn="l" defTabSz="593725"/>
            <a:r>
              <a:rPr lang="de-DE" sz="3600" dirty="0">
                <a:latin typeface="Dosis" panose="02010603020202060003" pitchFamily="2" charset="0"/>
              </a:rPr>
              <a:t>smart	    </a:t>
            </a:r>
            <a:r>
              <a:rPr lang="de-DE" sz="3600" b="1" dirty="0">
                <a:solidFill>
                  <a:srgbClr val="FF0000"/>
                </a:solidFill>
                <a:latin typeface="Dosis" panose="02010603020202060003" pitchFamily="2" charset="0"/>
              </a:rPr>
              <a:t>o</a:t>
            </a:r>
            <a:r>
              <a:rPr lang="de-DE" sz="3600" dirty="0">
                <a:latin typeface="Dosis" panose="02010603020202060003" pitchFamily="2" charset="0"/>
              </a:rPr>
              <a:t>	 smart	 	</a:t>
            </a:r>
            <a:r>
              <a:rPr lang="de-DE" sz="3600" b="1" dirty="0">
                <a:solidFill>
                  <a:srgbClr val="FF0000"/>
                </a:solidFill>
                <a:latin typeface="Dosis" panose="02010603020202060003" pitchFamily="2" charset="0"/>
              </a:rPr>
              <a:t>o</a:t>
            </a:r>
            <a:r>
              <a:rPr lang="de-DE" sz="3600" dirty="0">
                <a:latin typeface="Dosis" panose="02010603020202060003" pitchFamily="2" charset="0"/>
              </a:rPr>
              <a:t>	  smart	 	= 	SMART </a:t>
            </a:r>
          </a:p>
        </p:txBody>
      </p:sp>
      <p:sp>
        <p:nvSpPr>
          <p:cNvPr id="8" name="Textfeld 7">
            <a:extLst>
              <a:ext uri="{FF2B5EF4-FFF2-40B4-BE49-F238E27FC236}">
                <a16:creationId xmlns:a16="http://schemas.microsoft.com/office/drawing/2014/main" id="{C13AF132-99EF-4A3C-A950-DA0477AF27CD}"/>
              </a:ext>
            </a:extLst>
          </p:cNvPr>
          <p:cNvSpPr txBox="1"/>
          <p:nvPr/>
        </p:nvSpPr>
        <p:spPr>
          <a:xfrm>
            <a:off x="659396" y="5333415"/>
            <a:ext cx="10873208" cy="646331"/>
          </a:xfrm>
          <a:prstGeom prst="rect">
            <a:avLst/>
          </a:prstGeom>
          <a:noFill/>
        </p:spPr>
        <p:txBody>
          <a:bodyPr wrap="square" rtlCol="0">
            <a:spAutoFit/>
          </a:bodyPr>
          <a:lstStyle/>
          <a:p>
            <a:pPr algn="l"/>
            <a:r>
              <a:rPr lang="de-DE" sz="3600" b="1" dirty="0">
                <a:solidFill>
                  <a:srgbClr val="FF0000"/>
                </a:solidFill>
                <a:latin typeface="Dosis" panose="02010603020202060003" pitchFamily="2" charset="0"/>
              </a:rPr>
              <a:t>o: </a:t>
            </a:r>
            <a:r>
              <a:rPr lang="de-DE" sz="2800" dirty="0">
                <a:latin typeface="Dosis" panose="02010603020202060003" pitchFamily="2" charset="0"/>
              </a:rPr>
              <a:t>soziale Sensitivität: Achtsamkeit, ausgewogene Redeanteile, Diversität, … </a:t>
            </a:r>
            <a:endParaRPr lang="de-DE" sz="3600" dirty="0">
              <a:latin typeface="Dosis" panose="02010603020202060003" pitchFamily="2" charset="0"/>
            </a:endParaRPr>
          </a:p>
        </p:txBody>
      </p:sp>
      <p:pic>
        <p:nvPicPr>
          <p:cNvPr id="9" name="Grafik 8">
            <a:extLst>
              <a:ext uri="{FF2B5EF4-FFF2-40B4-BE49-F238E27FC236}">
                <a16:creationId xmlns:a16="http://schemas.microsoft.com/office/drawing/2014/main" id="{E072A66A-8C8D-4D4B-ADC0-4B67ED05E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1302" y="3317191"/>
            <a:ext cx="1815366" cy="1021143"/>
          </a:xfrm>
          <a:prstGeom prst="rect">
            <a:avLst/>
          </a:prstGeom>
        </p:spPr>
      </p:pic>
      <p:sp>
        <p:nvSpPr>
          <p:cNvPr id="2" name="Rechteck 1">
            <a:extLst>
              <a:ext uri="{FF2B5EF4-FFF2-40B4-BE49-F238E27FC236}">
                <a16:creationId xmlns:a16="http://schemas.microsoft.com/office/drawing/2014/main" id="{C9F9BA31-936F-72A3-72BA-ADF10016D436}"/>
              </a:ext>
            </a:extLst>
          </p:cNvPr>
          <p:cNvSpPr/>
          <p:nvPr/>
        </p:nvSpPr>
        <p:spPr>
          <a:xfrm>
            <a:off x="515380" y="3244882"/>
            <a:ext cx="11161240" cy="291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78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A6333B8-A5D6-4B17-A7FC-637D11A0767A}"/>
              </a:ext>
            </a:extLst>
          </p:cNvPr>
          <p:cNvSpPr/>
          <p:nvPr/>
        </p:nvSpPr>
        <p:spPr>
          <a:xfrm>
            <a:off x="-29715" y="0"/>
            <a:ext cx="122217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0F213787-0A19-4A80-91F0-0A7AD75271D9}"/>
              </a:ext>
            </a:extLst>
          </p:cNvPr>
          <p:cNvPicPr>
            <a:picLocks noChangeAspect="1"/>
          </p:cNvPicPr>
          <p:nvPr/>
        </p:nvPicPr>
        <p:blipFill>
          <a:blip r:embed="rId2"/>
          <a:stretch>
            <a:fillRect/>
          </a:stretch>
        </p:blipFill>
        <p:spPr>
          <a:xfrm>
            <a:off x="-29715" y="0"/>
            <a:ext cx="8831210" cy="6858000"/>
          </a:xfrm>
          <a:prstGeom prst="rect">
            <a:avLst/>
          </a:prstGeom>
        </p:spPr>
      </p:pic>
      <p:sp>
        <p:nvSpPr>
          <p:cNvPr id="5" name="Textfeld 4">
            <a:extLst>
              <a:ext uri="{FF2B5EF4-FFF2-40B4-BE49-F238E27FC236}">
                <a16:creationId xmlns:a16="http://schemas.microsoft.com/office/drawing/2014/main" id="{335C457B-D4AF-415D-8220-EEEB7A7C0266}"/>
              </a:ext>
            </a:extLst>
          </p:cNvPr>
          <p:cNvSpPr txBox="1"/>
          <p:nvPr/>
        </p:nvSpPr>
        <p:spPr>
          <a:xfrm>
            <a:off x="9336360" y="6125234"/>
            <a:ext cx="2736304" cy="400110"/>
          </a:xfrm>
          <a:prstGeom prst="rect">
            <a:avLst/>
          </a:prstGeom>
          <a:noFill/>
        </p:spPr>
        <p:txBody>
          <a:bodyPr wrap="square" rtlCol="0">
            <a:spAutoFit/>
          </a:bodyPr>
          <a:lstStyle/>
          <a:p>
            <a:pPr algn="l"/>
            <a:r>
              <a:rPr lang="de-DE" sz="2000" dirty="0">
                <a:solidFill>
                  <a:schemeClr val="bg1"/>
                </a:solidFill>
                <a:latin typeface="Dosis" panose="02010603020202060003" pitchFamily="2" charset="0"/>
              </a:rPr>
              <a:t>„</a:t>
            </a:r>
            <a:r>
              <a:rPr lang="de-DE" sz="2000" dirty="0" err="1">
                <a:solidFill>
                  <a:schemeClr val="bg1"/>
                </a:solidFill>
                <a:latin typeface="Dosis" panose="02010603020202060003" pitchFamily="2" charset="0"/>
              </a:rPr>
              <a:t>Pentland</a:t>
            </a:r>
            <a:r>
              <a:rPr lang="de-DE" sz="2000" dirty="0">
                <a:solidFill>
                  <a:schemeClr val="bg1"/>
                </a:solidFill>
                <a:latin typeface="Dosis" panose="02010603020202060003" pitchFamily="2" charset="0"/>
              </a:rPr>
              <a:t>-Studie“, HBR</a:t>
            </a:r>
          </a:p>
        </p:txBody>
      </p:sp>
    </p:spTree>
    <p:extLst>
      <p:ext uri="{BB962C8B-B14F-4D97-AF65-F5344CB8AC3E}">
        <p14:creationId xmlns:p14="http://schemas.microsoft.com/office/powerpoint/2010/main" val="2590613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FD5FEE1-9840-45BD-83F8-991FAC2022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07568" y="1294586"/>
            <a:ext cx="7776864" cy="5563414"/>
          </a:xfrm>
          <a:prstGeom prst="rect">
            <a:avLst/>
          </a:prstGeom>
        </p:spPr>
      </p:pic>
      <p:sp>
        <p:nvSpPr>
          <p:cNvPr id="12" name="Textfeld 11">
            <a:extLst>
              <a:ext uri="{FF2B5EF4-FFF2-40B4-BE49-F238E27FC236}">
                <a16:creationId xmlns:a16="http://schemas.microsoft.com/office/drawing/2014/main" id="{038D1119-6F14-4DD7-8E3C-0D1A6375EE2A}"/>
              </a:ext>
            </a:extLst>
          </p:cNvPr>
          <p:cNvSpPr txBox="1"/>
          <p:nvPr/>
        </p:nvSpPr>
        <p:spPr>
          <a:xfrm>
            <a:off x="479376" y="260648"/>
            <a:ext cx="10801200" cy="830997"/>
          </a:xfrm>
          <a:prstGeom prst="rect">
            <a:avLst/>
          </a:prstGeom>
          <a:noFill/>
        </p:spPr>
        <p:txBody>
          <a:bodyPr wrap="square" rtlCol="0">
            <a:spAutoFit/>
          </a:bodyPr>
          <a:lstStyle/>
          <a:p>
            <a:pPr algn="l"/>
            <a:r>
              <a:rPr lang="de-DE" sz="3200" dirty="0">
                <a:latin typeface="Dosis" panose="02010603020202060003" pitchFamily="2" charset="0"/>
              </a:rPr>
              <a:t>Studie: The New Science </a:t>
            </a:r>
            <a:r>
              <a:rPr lang="de-DE" sz="3200" dirty="0" err="1">
                <a:latin typeface="Dosis" panose="02010603020202060003" pitchFamily="2" charset="0"/>
              </a:rPr>
              <a:t>of</a:t>
            </a:r>
            <a:r>
              <a:rPr lang="de-DE" sz="3200" dirty="0">
                <a:latin typeface="Dosis" panose="02010603020202060003" pitchFamily="2" charset="0"/>
              </a:rPr>
              <a:t> Building Great Teams</a:t>
            </a:r>
          </a:p>
          <a:p>
            <a:pPr algn="l"/>
            <a:r>
              <a:rPr lang="de-DE" sz="1600" dirty="0">
                <a:latin typeface="Dosis" panose="02010603020202060003" pitchFamily="2" charset="0"/>
              </a:rPr>
              <a:t>(HBR, </a:t>
            </a:r>
            <a:r>
              <a:rPr lang="de-DE" sz="1600" dirty="0" err="1">
                <a:latin typeface="Dosis" panose="02010603020202060003" pitchFamily="2" charset="0"/>
              </a:rPr>
              <a:t>Pentland</a:t>
            </a:r>
            <a:r>
              <a:rPr lang="de-DE" sz="1600" dirty="0">
                <a:latin typeface="Dosis" panose="02010603020202060003" pitchFamily="2" charset="0"/>
              </a:rPr>
              <a:t>, MIT Center </a:t>
            </a:r>
            <a:r>
              <a:rPr lang="de-DE" sz="1600" dirty="0" err="1">
                <a:latin typeface="Dosis" panose="02010603020202060003" pitchFamily="2" charset="0"/>
              </a:rPr>
              <a:t>of</a:t>
            </a:r>
            <a:r>
              <a:rPr lang="de-DE" sz="1600" dirty="0">
                <a:latin typeface="Dosis" panose="02010603020202060003" pitchFamily="2" charset="0"/>
              </a:rPr>
              <a:t> Collective </a:t>
            </a:r>
            <a:r>
              <a:rPr lang="de-DE" sz="1600" dirty="0" err="1">
                <a:latin typeface="Dosis" panose="02010603020202060003" pitchFamily="2" charset="0"/>
              </a:rPr>
              <a:t>Intelligence</a:t>
            </a:r>
            <a:r>
              <a:rPr lang="de-DE" sz="1600" dirty="0">
                <a:latin typeface="Dosis" panose="02010603020202060003" pitchFamily="2" charset="0"/>
              </a:rPr>
              <a:t>)</a:t>
            </a:r>
            <a:endParaRPr lang="de-DE" sz="3200" dirty="0">
              <a:latin typeface="Dosis" panose="02010603020202060003" pitchFamily="2" charset="0"/>
            </a:endParaRPr>
          </a:p>
        </p:txBody>
      </p:sp>
    </p:spTree>
    <p:extLst>
      <p:ext uri="{BB962C8B-B14F-4D97-AF65-F5344CB8AC3E}">
        <p14:creationId xmlns:p14="http://schemas.microsoft.com/office/powerpoint/2010/main" val="1437603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7D673D-CFBA-430A-BE8D-2DC2FB0C46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17"/>
          <a:stretch/>
        </p:blipFill>
        <p:spPr>
          <a:xfrm>
            <a:off x="-168696" y="-1"/>
            <a:ext cx="12360696" cy="6858001"/>
          </a:xfrm>
          <a:prstGeom prst="rect">
            <a:avLst/>
          </a:prstGeom>
        </p:spPr>
      </p:pic>
      <p:sp>
        <p:nvSpPr>
          <p:cNvPr id="3" name="Textfeld 2">
            <a:extLst>
              <a:ext uri="{FF2B5EF4-FFF2-40B4-BE49-F238E27FC236}">
                <a16:creationId xmlns:a16="http://schemas.microsoft.com/office/drawing/2014/main" id="{94203A6D-B0FA-46E7-A8A9-07BA46AAFE82}"/>
              </a:ext>
            </a:extLst>
          </p:cNvPr>
          <p:cNvSpPr txBox="1"/>
          <p:nvPr/>
        </p:nvSpPr>
        <p:spPr>
          <a:xfrm>
            <a:off x="6023992" y="6525344"/>
            <a:ext cx="11089232" cy="215444"/>
          </a:xfrm>
          <a:prstGeom prst="rect">
            <a:avLst/>
          </a:prstGeom>
          <a:noFill/>
        </p:spPr>
        <p:txBody>
          <a:bodyPr wrap="square" rtlCol="0">
            <a:spAutoFit/>
          </a:bodyPr>
          <a:lstStyle/>
          <a:p>
            <a:pPr algn="l"/>
            <a:r>
              <a:rPr lang="en-US" sz="800" dirty="0">
                <a:solidFill>
                  <a:schemeClr val="bg1"/>
                </a:solidFill>
                <a:latin typeface="Dosis" panose="02010603020202060003" pitchFamily="2" charset="0"/>
              </a:rPr>
              <a:t>Von Florian </a:t>
            </a:r>
            <a:r>
              <a:rPr lang="en-US" sz="800" dirty="0" err="1">
                <a:solidFill>
                  <a:schemeClr val="bg1"/>
                </a:solidFill>
                <a:latin typeface="Dosis" panose="02010603020202060003" pitchFamily="2" charset="0"/>
              </a:rPr>
              <a:t>Hirzinger</a:t>
            </a:r>
            <a:r>
              <a:rPr lang="en-US" sz="800" dirty="0">
                <a:solidFill>
                  <a:schemeClr val="bg1"/>
                </a:solidFill>
                <a:latin typeface="Dosis" panose="02010603020202060003" pitchFamily="2" charset="0"/>
              </a:rPr>
              <a:t> - Photo taken by myself - I&amp;#039;ve got all rights., CC BY-SA 3.0, https://commons.wikimedia.org/w/index.php?curid=1328466</a:t>
            </a:r>
            <a:endParaRPr lang="de-DE" sz="800" dirty="0">
              <a:solidFill>
                <a:schemeClr val="bg1"/>
              </a:solidFill>
              <a:latin typeface="Dosis" panose="02010603020202060003" pitchFamily="2" charset="0"/>
            </a:endParaRPr>
          </a:p>
        </p:txBody>
      </p:sp>
    </p:spTree>
    <p:extLst>
      <p:ext uri="{BB962C8B-B14F-4D97-AF65-F5344CB8AC3E}">
        <p14:creationId xmlns:p14="http://schemas.microsoft.com/office/powerpoint/2010/main" val="1768642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038D1119-6F14-4DD7-8E3C-0D1A6375EE2A}"/>
              </a:ext>
            </a:extLst>
          </p:cNvPr>
          <p:cNvSpPr txBox="1"/>
          <p:nvPr/>
        </p:nvSpPr>
        <p:spPr>
          <a:xfrm>
            <a:off x="407368" y="476672"/>
            <a:ext cx="10801200" cy="584775"/>
          </a:xfrm>
          <a:prstGeom prst="rect">
            <a:avLst/>
          </a:prstGeom>
          <a:noFill/>
        </p:spPr>
        <p:txBody>
          <a:bodyPr wrap="square" rtlCol="0">
            <a:spAutoFit/>
          </a:bodyPr>
          <a:lstStyle/>
          <a:p>
            <a:pPr algn="l"/>
            <a:r>
              <a:rPr lang="de-DE" sz="3200" dirty="0">
                <a:latin typeface="Dosis" panose="02010603020202060003" pitchFamily="2" charset="0"/>
              </a:rPr>
              <a:t>Erfolgsfaktor </a:t>
            </a:r>
            <a:r>
              <a:rPr lang="de-DE" sz="3200" dirty="0">
                <a:solidFill>
                  <a:srgbClr val="2BACA4"/>
                </a:solidFill>
                <a:latin typeface="Dosis" panose="02010603020202060003" pitchFamily="2" charset="0"/>
              </a:rPr>
              <a:t>Energie</a:t>
            </a:r>
          </a:p>
        </p:txBody>
      </p:sp>
      <p:pic>
        <p:nvPicPr>
          <p:cNvPr id="3" name="Grafik 2">
            <a:extLst>
              <a:ext uri="{FF2B5EF4-FFF2-40B4-BE49-F238E27FC236}">
                <a16:creationId xmlns:a16="http://schemas.microsoft.com/office/drawing/2014/main" id="{98BD1823-E104-4066-9ECF-54D87EEA3F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861" y="1456181"/>
            <a:ext cx="3212299" cy="4551246"/>
          </a:xfrm>
          <a:prstGeom prst="rect">
            <a:avLst/>
          </a:prstGeom>
        </p:spPr>
      </p:pic>
      <p:sp>
        <p:nvSpPr>
          <p:cNvPr id="7" name="Textfeld 6">
            <a:extLst>
              <a:ext uri="{FF2B5EF4-FFF2-40B4-BE49-F238E27FC236}">
                <a16:creationId xmlns:a16="http://schemas.microsoft.com/office/drawing/2014/main" id="{B3B0AA5C-A651-49F6-9E58-6CDC30ADD358}"/>
              </a:ext>
            </a:extLst>
          </p:cNvPr>
          <p:cNvSpPr txBox="1"/>
          <p:nvPr/>
        </p:nvSpPr>
        <p:spPr>
          <a:xfrm>
            <a:off x="4079776" y="1456181"/>
            <a:ext cx="7776864" cy="5016758"/>
          </a:xfrm>
          <a:prstGeom prst="rect">
            <a:avLst/>
          </a:prstGeom>
          <a:noFill/>
        </p:spPr>
        <p:txBody>
          <a:bodyPr wrap="square" rtlCol="0">
            <a:spAutoFit/>
          </a:bodyPr>
          <a:lstStyle/>
          <a:p>
            <a:pPr marL="342900" indent="-342900" algn="l">
              <a:buFont typeface="Arial" panose="020B0604020202020204" pitchFamily="34" charset="0"/>
              <a:buChar char="•"/>
            </a:pPr>
            <a:r>
              <a:rPr lang="de-DE" sz="2000" dirty="0">
                <a:latin typeface="Dosis" panose="02010603020202060003" pitchFamily="2" charset="0"/>
              </a:rPr>
              <a:t>Gemessen am Austausch untereinander (Kommentare, Nicken, etc.)</a:t>
            </a:r>
          </a:p>
          <a:p>
            <a:pPr marL="342900" indent="-342900" algn="l">
              <a:buFont typeface="Arial" panose="020B0604020202020204" pitchFamily="34" charset="0"/>
              <a:buChar char="•"/>
            </a:pPr>
            <a:endParaRPr lang="de-DE" sz="2000" dirty="0">
              <a:latin typeface="Dosis" panose="02010603020202060003" pitchFamily="2" charset="0"/>
            </a:endParaRPr>
          </a:p>
          <a:p>
            <a:pPr marL="342900" indent="-342900">
              <a:buFont typeface="Arial" panose="020B0604020202020204" pitchFamily="34" charset="0"/>
              <a:buChar char="•"/>
            </a:pPr>
            <a:r>
              <a:rPr lang="de-DE" sz="2000" dirty="0">
                <a:solidFill>
                  <a:prstClr val="black"/>
                </a:solidFill>
                <a:latin typeface="Dosis" panose="02010603020202060003" pitchFamily="2" charset="0"/>
              </a:rPr>
              <a:t>Bild: </a:t>
            </a:r>
            <a:br>
              <a:rPr lang="de-DE" sz="2000" dirty="0">
                <a:solidFill>
                  <a:prstClr val="black"/>
                </a:solidFill>
                <a:latin typeface="Dosis" panose="02010603020202060003" pitchFamily="2" charset="0"/>
              </a:rPr>
            </a:br>
            <a:r>
              <a:rPr lang="de-DE" sz="2000" dirty="0">
                <a:solidFill>
                  <a:prstClr val="black"/>
                </a:solidFill>
                <a:latin typeface="Dosis" panose="02010603020202060003" pitchFamily="2" charset="0"/>
              </a:rPr>
              <a:t>C=Führungskraft, A+B seine/ihre Lieutenants, </a:t>
            </a:r>
            <a:br>
              <a:rPr lang="de-DE" sz="2000" dirty="0">
                <a:solidFill>
                  <a:prstClr val="black"/>
                </a:solidFill>
                <a:latin typeface="Dosis" panose="02010603020202060003" pitchFamily="2" charset="0"/>
              </a:rPr>
            </a:br>
            <a:r>
              <a:rPr lang="de-DE" sz="2000" dirty="0">
                <a:solidFill>
                  <a:prstClr val="black"/>
                </a:solidFill>
                <a:latin typeface="Dosis" panose="02010603020202060003" pitchFamily="2" charset="0"/>
              </a:rPr>
              <a:t>Team im Team =&gt; schlechte Team-Energie</a:t>
            </a:r>
          </a:p>
          <a:p>
            <a:pPr marL="342900" indent="-342900" algn="l">
              <a:buFont typeface="Arial" panose="020B0604020202020204" pitchFamily="34" charset="0"/>
              <a:buChar char="•"/>
            </a:pPr>
            <a:endParaRPr lang="de-DE" sz="2000" dirty="0">
              <a:latin typeface="Dosis" panose="02010603020202060003" pitchFamily="2" charset="0"/>
            </a:endParaRPr>
          </a:p>
          <a:p>
            <a:pPr marL="342900" indent="-342900" algn="l">
              <a:buFont typeface="Arial" panose="020B0604020202020204" pitchFamily="34" charset="0"/>
              <a:buChar char="•"/>
            </a:pPr>
            <a:r>
              <a:rPr lang="de-DE" sz="2000" dirty="0">
                <a:latin typeface="Dosis" panose="02010603020202060003" pitchFamily="2" charset="0"/>
              </a:rPr>
              <a:t>„wertvollste“ Kommunikation:</a:t>
            </a:r>
          </a:p>
          <a:p>
            <a:pPr marL="1973263" lvl="1" indent="-355600">
              <a:buFont typeface="+mj-lt"/>
              <a:buAutoNum type="arabicPeriod"/>
            </a:pPr>
            <a:r>
              <a:rPr lang="de-DE" sz="2000" dirty="0">
                <a:latin typeface="Dosis" panose="02010603020202060003" pitchFamily="2" charset="0"/>
              </a:rPr>
              <a:t>F2F</a:t>
            </a:r>
          </a:p>
          <a:p>
            <a:pPr marL="1973263" lvl="1" indent="-355600">
              <a:buFont typeface="+mj-lt"/>
              <a:buAutoNum type="arabicPeriod"/>
            </a:pPr>
            <a:r>
              <a:rPr lang="de-DE" sz="2000" dirty="0">
                <a:latin typeface="Dosis" panose="02010603020202060003" pitchFamily="2" charset="0"/>
              </a:rPr>
              <a:t>Telefon/Videos</a:t>
            </a:r>
          </a:p>
          <a:p>
            <a:pPr marL="1973263" lvl="1" indent="-355600">
              <a:buFont typeface="+mj-lt"/>
              <a:buAutoNum type="arabicPeriod"/>
            </a:pPr>
            <a:r>
              <a:rPr lang="de-DE" sz="2000" dirty="0">
                <a:latin typeface="Dosis" panose="02010603020202060003" pitchFamily="2" charset="0"/>
              </a:rPr>
              <a:t>E-Mail/Text</a:t>
            </a:r>
          </a:p>
          <a:p>
            <a:pPr marL="1617663" lvl="1"/>
            <a:endParaRPr lang="de-DE" sz="2000" dirty="0">
              <a:latin typeface="Dosis" panose="02010603020202060003" pitchFamily="2" charset="0"/>
            </a:endParaRPr>
          </a:p>
          <a:p>
            <a:pPr marL="342900" marR="0" lvl="0" indent="-342900" algn="l" defTabSz="58640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t>35% der Unterschiede zu High-Performance-Teams sind auf </a:t>
            </a:r>
            <a:b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br>
            <a: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t>die Anzahl der F2F Gespräche zurückzuführen</a:t>
            </a:r>
          </a:p>
          <a:p>
            <a:pPr marL="342900" marR="0" lvl="0" indent="-342900" algn="l" defTabSz="58640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2000" dirty="0">
              <a:solidFill>
                <a:prstClr val="black"/>
              </a:solidFill>
              <a:latin typeface="Dosis" panose="02010603020202060003" pitchFamily="2" charset="0"/>
            </a:endParaRPr>
          </a:p>
          <a:p>
            <a:pPr marL="1973263" lvl="1" indent="-355600">
              <a:buFont typeface="+mj-lt"/>
              <a:buAutoNum type="arabicPeriod"/>
            </a:pPr>
            <a:endParaRPr lang="de-DE" sz="2000" dirty="0">
              <a:latin typeface="Dosis" panose="02010603020202060003" pitchFamily="2" charset="0"/>
            </a:endParaRPr>
          </a:p>
          <a:p>
            <a:pPr marL="1973263" lvl="1" indent="-355600">
              <a:buFont typeface="+mj-lt"/>
              <a:buAutoNum type="arabicPeriod"/>
            </a:pPr>
            <a:endParaRPr lang="de-DE" sz="2000" dirty="0">
              <a:latin typeface="Dosis" panose="02010603020202060003" pitchFamily="2" charset="0"/>
            </a:endParaRPr>
          </a:p>
        </p:txBody>
      </p:sp>
    </p:spTree>
    <p:extLst>
      <p:ext uri="{BB962C8B-B14F-4D97-AF65-F5344CB8AC3E}">
        <p14:creationId xmlns:p14="http://schemas.microsoft.com/office/powerpoint/2010/main" val="304098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AF79C24-31E8-43F4-AD21-EDA2F2F57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094" y="1475159"/>
            <a:ext cx="3257352" cy="4580465"/>
          </a:xfrm>
          <a:prstGeom prst="rect">
            <a:avLst/>
          </a:prstGeom>
        </p:spPr>
      </p:pic>
      <p:sp>
        <p:nvSpPr>
          <p:cNvPr id="7" name="Textfeld 6">
            <a:extLst>
              <a:ext uri="{FF2B5EF4-FFF2-40B4-BE49-F238E27FC236}">
                <a16:creationId xmlns:a16="http://schemas.microsoft.com/office/drawing/2014/main" id="{B3B0AA5C-A651-49F6-9E58-6CDC30ADD358}"/>
              </a:ext>
            </a:extLst>
          </p:cNvPr>
          <p:cNvSpPr txBox="1"/>
          <p:nvPr/>
        </p:nvSpPr>
        <p:spPr>
          <a:xfrm>
            <a:off x="4151784" y="1475159"/>
            <a:ext cx="7737381" cy="4401205"/>
          </a:xfrm>
          <a:prstGeom prst="rect">
            <a:avLst/>
          </a:prstGeom>
          <a:noFill/>
        </p:spPr>
        <p:txBody>
          <a:bodyPr wrap="square" rtlCol="0">
            <a:spAutoFit/>
          </a:bodyPr>
          <a:lstStyle/>
          <a:p>
            <a:pPr marL="342900" indent="-342900" algn="l">
              <a:buFont typeface="Arial" panose="020B0604020202020204" pitchFamily="34" charset="0"/>
              <a:buChar char="•"/>
            </a:pPr>
            <a:r>
              <a:rPr lang="de-DE" sz="2000" dirty="0">
                <a:latin typeface="Dosis" panose="02010603020202060003" pitchFamily="2" charset="0"/>
              </a:rPr>
              <a:t>Gemessen an der Verteilung der Energie zw. den Team-Mitgliedern</a:t>
            </a:r>
          </a:p>
          <a:p>
            <a:pPr marL="342900" indent="-342900" algn="l">
              <a:buFont typeface="Arial" panose="020B0604020202020204" pitchFamily="34" charset="0"/>
              <a:buChar char="•"/>
            </a:pPr>
            <a:endParaRPr lang="de-DE" sz="2000" dirty="0">
              <a:latin typeface="Dosis" panose="02010603020202060003" pitchFamily="2" charset="0"/>
            </a:endParaRPr>
          </a:p>
          <a:p>
            <a:pPr marL="342900" indent="-342900">
              <a:buFont typeface="Arial" panose="020B0604020202020204" pitchFamily="34" charset="0"/>
              <a:buChar char="•"/>
            </a:pPr>
            <a: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t>Bild: </a:t>
            </a:r>
            <a:b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br>
            <a: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t>Engagement liegt bei 3 Mitgliedern, auch wenn diese in der Hierarchie weiter oben stehen, erhöhen sie so das Engagement des Teams nicht =&gt; schlechtere Performance, </a:t>
            </a:r>
            <a:b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br>
            <a:r>
              <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rPr>
              <a:t>G versucht mitzuhalten und die Führung zu „erreichen“ </a:t>
            </a:r>
          </a:p>
          <a:p>
            <a:pPr marL="342900" indent="-342900" algn="l">
              <a:buFont typeface="Arial" panose="020B0604020202020204" pitchFamily="34" charset="0"/>
              <a:buChar char="•"/>
            </a:pPr>
            <a:endParaRPr lang="de-DE" sz="2000" dirty="0">
              <a:latin typeface="Dosis" panose="02010603020202060003" pitchFamily="2" charset="0"/>
            </a:endParaRPr>
          </a:p>
          <a:p>
            <a:pPr marL="342900" indent="-342900" algn="l">
              <a:buFont typeface="Arial" panose="020B0604020202020204" pitchFamily="34" charset="0"/>
              <a:buChar char="•"/>
            </a:pPr>
            <a:r>
              <a:rPr lang="de-DE" sz="2000" dirty="0">
                <a:latin typeface="Dosis" panose="02010603020202060003" pitchFamily="2" charset="0"/>
              </a:rPr>
              <a:t>Höchstes Engagement entsteht, wenn es eine gleichmäßige Kommunikation zw. allen gibt</a:t>
            </a:r>
          </a:p>
          <a:p>
            <a:pPr marL="342900" indent="-342900" algn="l">
              <a:buFont typeface="Arial" panose="020B0604020202020204" pitchFamily="34" charset="0"/>
              <a:buChar char="•"/>
            </a:pPr>
            <a:endPar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endParaRPr>
          </a:p>
          <a:p>
            <a:pPr algn="l"/>
            <a:endPar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endParaRPr>
          </a:p>
          <a:p>
            <a:pPr marL="1973263" lvl="1" indent="-355600">
              <a:buFont typeface="+mj-lt"/>
              <a:buAutoNum type="arabicPeriod"/>
            </a:pPr>
            <a:endParaRPr lang="de-DE" sz="2000" dirty="0">
              <a:latin typeface="Dosis" panose="02010603020202060003" pitchFamily="2" charset="0"/>
            </a:endParaRPr>
          </a:p>
          <a:p>
            <a:pPr marL="1973263" lvl="1" indent="-355600">
              <a:buFont typeface="+mj-lt"/>
              <a:buAutoNum type="arabicPeriod"/>
            </a:pPr>
            <a:endParaRPr lang="de-DE" sz="2000" dirty="0">
              <a:latin typeface="Dosis" panose="02010603020202060003" pitchFamily="2" charset="0"/>
            </a:endParaRPr>
          </a:p>
        </p:txBody>
      </p:sp>
      <p:sp>
        <p:nvSpPr>
          <p:cNvPr id="5" name="Textfeld 4">
            <a:extLst>
              <a:ext uri="{FF2B5EF4-FFF2-40B4-BE49-F238E27FC236}">
                <a16:creationId xmlns:a16="http://schemas.microsoft.com/office/drawing/2014/main" id="{A189B6C1-9D12-4458-8CF6-14F08066495D}"/>
              </a:ext>
            </a:extLst>
          </p:cNvPr>
          <p:cNvSpPr txBox="1"/>
          <p:nvPr/>
        </p:nvSpPr>
        <p:spPr>
          <a:xfrm>
            <a:off x="407368" y="476672"/>
            <a:ext cx="10801200" cy="584775"/>
          </a:xfrm>
          <a:prstGeom prst="rect">
            <a:avLst/>
          </a:prstGeom>
          <a:noFill/>
        </p:spPr>
        <p:txBody>
          <a:bodyPr wrap="square" rtlCol="0">
            <a:spAutoFit/>
          </a:bodyPr>
          <a:lstStyle/>
          <a:p>
            <a:pPr algn="l"/>
            <a:r>
              <a:rPr lang="de-DE" sz="3200" dirty="0">
                <a:latin typeface="Dosis" panose="02010603020202060003" pitchFamily="2" charset="0"/>
              </a:rPr>
              <a:t>Erfolgsfaktor </a:t>
            </a:r>
            <a:r>
              <a:rPr lang="de-DE" sz="3200" dirty="0">
                <a:solidFill>
                  <a:srgbClr val="2BACA4"/>
                </a:solidFill>
                <a:latin typeface="Dosis" panose="02010603020202060003" pitchFamily="2" charset="0"/>
              </a:rPr>
              <a:t>Engagement</a:t>
            </a:r>
          </a:p>
        </p:txBody>
      </p:sp>
    </p:spTree>
    <p:extLst>
      <p:ext uri="{BB962C8B-B14F-4D97-AF65-F5344CB8AC3E}">
        <p14:creationId xmlns:p14="http://schemas.microsoft.com/office/powerpoint/2010/main" val="3495416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09AAB3-C10B-4887-A171-346ECAE0FE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004" y="1475159"/>
            <a:ext cx="3257351" cy="4618016"/>
          </a:xfrm>
          <a:prstGeom prst="rect">
            <a:avLst/>
          </a:prstGeom>
        </p:spPr>
      </p:pic>
      <p:sp>
        <p:nvSpPr>
          <p:cNvPr id="7" name="Textfeld 6">
            <a:extLst>
              <a:ext uri="{FF2B5EF4-FFF2-40B4-BE49-F238E27FC236}">
                <a16:creationId xmlns:a16="http://schemas.microsoft.com/office/drawing/2014/main" id="{B3B0AA5C-A651-49F6-9E58-6CDC30ADD358}"/>
              </a:ext>
            </a:extLst>
          </p:cNvPr>
          <p:cNvSpPr txBox="1"/>
          <p:nvPr/>
        </p:nvSpPr>
        <p:spPr>
          <a:xfrm>
            <a:off x="4151784" y="1475159"/>
            <a:ext cx="7737381" cy="4093428"/>
          </a:xfrm>
          <a:prstGeom prst="rect">
            <a:avLst/>
          </a:prstGeom>
          <a:noFill/>
        </p:spPr>
        <p:txBody>
          <a:bodyPr wrap="square" rtlCol="0">
            <a:spAutoFit/>
          </a:bodyPr>
          <a:lstStyle/>
          <a:p>
            <a:pPr marL="342900" indent="-342900" algn="l">
              <a:buFont typeface="Arial" panose="020B0604020202020204" pitchFamily="34" charset="0"/>
              <a:buChar char="•"/>
            </a:pPr>
            <a:r>
              <a:rPr lang="de-DE" sz="2000" dirty="0">
                <a:latin typeface="Dosis" panose="02010603020202060003" pitchFamily="2" charset="0"/>
              </a:rPr>
              <a:t>Gemessen an der Kommunikation außerhalb des Teams</a:t>
            </a:r>
          </a:p>
          <a:p>
            <a:pPr marL="342900" indent="-342900" algn="l">
              <a:buFont typeface="Arial" panose="020B0604020202020204" pitchFamily="34" charset="0"/>
              <a:buChar char="•"/>
            </a:pPr>
            <a:endParaRPr lang="de-DE" sz="2000" dirty="0">
              <a:latin typeface="Dosis" panose="02010603020202060003" pitchFamily="2" charset="0"/>
            </a:endParaRPr>
          </a:p>
          <a:p>
            <a:pPr marL="342900" indent="-342900">
              <a:buFont typeface="Arial" panose="020B0604020202020204" pitchFamily="34" charset="0"/>
              <a:buChar char="•"/>
            </a:pPr>
            <a:r>
              <a:rPr lang="de-DE" sz="2000" dirty="0">
                <a:latin typeface="Dosis" panose="02010603020202060003" pitchFamily="2" charset="0"/>
              </a:rPr>
              <a:t>Bild:</a:t>
            </a:r>
            <a:br>
              <a:rPr lang="de-DE" sz="2000" dirty="0">
                <a:latin typeface="Dosis" panose="02010603020202060003" pitchFamily="2" charset="0"/>
              </a:rPr>
            </a:br>
            <a:r>
              <a:rPr lang="de-DE" sz="2000" dirty="0">
                <a:latin typeface="Dosis" panose="02010603020202060003" pitchFamily="2" charset="0"/>
              </a:rPr>
              <a:t>Management kommuniziert nicht mit allen Teams, </a:t>
            </a:r>
            <a:br>
              <a:rPr lang="de-DE" sz="2000" dirty="0">
                <a:latin typeface="Dosis" panose="02010603020202060003" pitchFamily="2" charset="0"/>
              </a:rPr>
            </a:br>
            <a:r>
              <a:rPr lang="de-DE" sz="2000" dirty="0">
                <a:latin typeface="Dosis" panose="02010603020202060003" pitchFamily="2" charset="0"/>
              </a:rPr>
              <a:t>Teams kommunizieren kaum miteinander – am ehesten noch Team 3</a:t>
            </a:r>
            <a:br>
              <a:rPr lang="de-DE" sz="2000" dirty="0">
                <a:latin typeface="Dosis" panose="02010603020202060003" pitchFamily="2" charset="0"/>
              </a:rPr>
            </a:br>
            <a:r>
              <a:rPr lang="de-DE" sz="2000" dirty="0">
                <a:latin typeface="Dosis" panose="02010603020202060003" pitchFamily="2" charset="0"/>
              </a:rPr>
              <a:t>=&gt; höchste interne Team Energie</a:t>
            </a:r>
          </a:p>
          <a:p>
            <a:pPr marL="342900" indent="-342900">
              <a:buFont typeface="Arial" panose="020B0604020202020204" pitchFamily="34" charset="0"/>
              <a:buChar char="•"/>
            </a:pPr>
            <a:endPar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endParaRPr>
          </a:p>
          <a:p>
            <a:pPr marL="342900" indent="-342900" algn="l">
              <a:buFont typeface="Arial" panose="020B0604020202020204" pitchFamily="34" charset="0"/>
              <a:buChar char="•"/>
            </a:pPr>
            <a:r>
              <a:rPr lang="de-DE" sz="2000" dirty="0">
                <a:latin typeface="Dosis" panose="02010603020202060003" pitchFamily="2" charset="0"/>
              </a:rPr>
              <a:t>Energie = endliche Ressource: </a:t>
            </a:r>
            <a:br>
              <a:rPr lang="de-DE" sz="2000" dirty="0">
                <a:latin typeface="Dosis" panose="02010603020202060003" pitchFamily="2" charset="0"/>
              </a:rPr>
            </a:br>
            <a:r>
              <a:rPr lang="de-DE" sz="2000" dirty="0">
                <a:latin typeface="Dosis" panose="02010603020202060003" pitchFamily="2" charset="0"/>
              </a:rPr>
              <a:t>Engagement und Exploration gleichzeitig aufrechtzuerhalten ist schwer</a:t>
            </a:r>
          </a:p>
          <a:p>
            <a:pPr marL="342900" indent="-342900" algn="l">
              <a:buFont typeface="Arial" panose="020B0604020202020204" pitchFamily="34" charset="0"/>
              <a:buChar char="•"/>
            </a:pPr>
            <a:endParaRPr lang="de-DE" sz="2000" dirty="0">
              <a:latin typeface="Dosis" panose="02010603020202060003" pitchFamily="2" charset="0"/>
            </a:endParaRPr>
          </a:p>
          <a:p>
            <a:pPr algn="l"/>
            <a:endParaRPr kumimoji="0" lang="de-DE" sz="2000" b="0" i="0" u="none" strike="noStrike" kern="1200" cap="none" spc="0" normalizeH="0" baseline="0" noProof="0" dirty="0">
              <a:ln>
                <a:noFill/>
              </a:ln>
              <a:solidFill>
                <a:prstClr val="black"/>
              </a:solidFill>
              <a:effectLst/>
              <a:uLnTx/>
              <a:uFillTx/>
              <a:latin typeface="Dosis" panose="02010603020202060003" pitchFamily="2" charset="0"/>
              <a:ea typeface="+mn-ea"/>
              <a:cs typeface="+mn-cs"/>
            </a:endParaRPr>
          </a:p>
          <a:p>
            <a:pPr marL="1973263" lvl="1" indent="-355600">
              <a:buFont typeface="+mj-lt"/>
              <a:buAutoNum type="arabicPeriod"/>
            </a:pPr>
            <a:endParaRPr lang="de-DE" sz="2000" dirty="0">
              <a:latin typeface="Dosis" panose="02010603020202060003" pitchFamily="2" charset="0"/>
            </a:endParaRPr>
          </a:p>
          <a:p>
            <a:pPr marL="1973263" lvl="1" indent="-355600">
              <a:buFont typeface="+mj-lt"/>
              <a:buAutoNum type="arabicPeriod"/>
            </a:pPr>
            <a:endParaRPr lang="de-DE" sz="2000" dirty="0">
              <a:latin typeface="Dosis" panose="02010603020202060003" pitchFamily="2" charset="0"/>
            </a:endParaRPr>
          </a:p>
        </p:txBody>
      </p:sp>
      <p:sp>
        <p:nvSpPr>
          <p:cNvPr id="5" name="Textfeld 4">
            <a:extLst>
              <a:ext uri="{FF2B5EF4-FFF2-40B4-BE49-F238E27FC236}">
                <a16:creationId xmlns:a16="http://schemas.microsoft.com/office/drawing/2014/main" id="{B15DB035-AB23-4AFC-95FC-5F26152F463F}"/>
              </a:ext>
            </a:extLst>
          </p:cNvPr>
          <p:cNvSpPr txBox="1"/>
          <p:nvPr/>
        </p:nvSpPr>
        <p:spPr>
          <a:xfrm>
            <a:off x="407368" y="476672"/>
            <a:ext cx="10801200" cy="584775"/>
          </a:xfrm>
          <a:prstGeom prst="rect">
            <a:avLst/>
          </a:prstGeom>
          <a:noFill/>
        </p:spPr>
        <p:txBody>
          <a:bodyPr wrap="square" rtlCol="0">
            <a:spAutoFit/>
          </a:bodyPr>
          <a:lstStyle/>
          <a:p>
            <a:pPr algn="l"/>
            <a:r>
              <a:rPr lang="de-DE" sz="3200" dirty="0">
                <a:latin typeface="Dosis" panose="02010603020202060003" pitchFamily="2" charset="0"/>
              </a:rPr>
              <a:t>Erfolgsfaktor </a:t>
            </a:r>
            <a:r>
              <a:rPr lang="de-DE" sz="3200" dirty="0">
                <a:solidFill>
                  <a:srgbClr val="2BACA4"/>
                </a:solidFill>
                <a:latin typeface="Dosis" panose="02010603020202060003" pitchFamily="2" charset="0"/>
              </a:rPr>
              <a:t>Exploration (externes Wissen, Vernetzung)</a:t>
            </a:r>
          </a:p>
        </p:txBody>
      </p:sp>
    </p:spTree>
    <p:extLst>
      <p:ext uri="{BB962C8B-B14F-4D97-AF65-F5344CB8AC3E}">
        <p14:creationId xmlns:p14="http://schemas.microsoft.com/office/powerpoint/2010/main" val="48852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9D117F94-DDE8-408F-A28B-5A411F455986}"/>
              </a:ext>
            </a:extLst>
          </p:cNvPr>
          <p:cNvSpPr txBox="1"/>
          <p:nvPr/>
        </p:nvSpPr>
        <p:spPr>
          <a:xfrm>
            <a:off x="479376" y="1124744"/>
            <a:ext cx="11449272" cy="5563061"/>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de-DE" sz="2400" dirty="0">
                <a:latin typeface="Dosis" panose="02010603020202060003" pitchFamily="2" charset="0"/>
              </a:rPr>
              <a:t>Die Teammitglieder reden/hören ungefähr </a:t>
            </a:r>
            <a:r>
              <a:rPr lang="de-DE" sz="2400" dirty="0">
                <a:solidFill>
                  <a:srgbClr val="2BACA4"/>
                </a:solidFill>
                <a:latin typeface="Dosis" panose="02010603020202060003" pitchFamily="2" charset="0"/>
              </a:rPr>
              <a:t>zu gleichen Teilen</a:t>
            </a:r>
          </a:p>
          <a:p>
            <a:pPr marL="342900" indent="-342900" algn="l">
              <a:lnSpc>
                <a:spcPct val="150000"/>
              </a:lnSpc>
              <a:buFont typeface="Arial" panose="020B0604020202020204" pitchFamily="34" charset="0"/>
              <a:buChar char="•"/>
            </a:pPr>
            <a:r>
              <a:rPr lang="de-DE" sz="2400" dirty="0">
                <a:latin typeface="Dosis" panose="02010603020202060003" pitchFamily="2" charset="0"/>
              </a:rPr>
              <a:t>Sie halten </a:t>
            </a:r>
            <a:r>
              <a:rPr lang="de-DE" sz="2400" dirty="0">
                <a:solidFill>
                  <a:srgbClr val="2BACA4"/>
                </a:solidFill>
                <a:latin typeface="Dosis" panose="02010603020202060003" pitchFamily="2" charset="0"/>
              </a:rPr>
              <a:t>Beiträge kurz </a:t>
            </a:r>
            <a:r>
              <a:rPr lang="de-DE" sz="2400" dirty="0">
                <a:latin typeface="Dosis" panose="02010603020202060003" pitchFamily="2" charset="0"/>
              </a:rPr>
              <a:t>und bündig</a:t>
            </a:r>
          </a:p>
          <a:p>
            <a:pPr marL="342900" indent="-342900" algn="l">
              <a:lnSpc>
                <a:spcPct val="150000"/>
              </a:lnSpc>
              <a:buFont typeface="Arial" panose="020B0604020202020204" pitchFamily="34" charset="0"/>
              <a:buChar char="•"/>
            </a:pPr>
            <a:r>
              <a:rPr lang="de-DE" sz="2400" dirty="0">
                <a:latin typeface="Dosis" panose="02010603020202060003" pitchFamily="2" charset="0"/>
              </a:rPr>
              <a:t>Teammitglieder sind einander </a:t>
            </a:r>
            <a:r>
              <a:rPr lang="de-DE" sz="2400" dirty="0">
                <a:solidFill>
                  <a:srgbClr val="2BACA4"/>
                </a:solidFill>
                <a:latin typeface="Dosis" panose="02010603020202060003" pitchFamily="2" charset="0"/>
              </a:rPr>
              <a:t>zugewandt</a:t>
            </a:r>
          </a:p>
          <a:p>
            <a:pPr marL="342900" indent="-342900" algn="l">
              <a:lnSpc>
                <a:spcPct val="150000"/>
              </a:lnSpc>
              <a:buFont typeface="Arial" panose="020B0604020202020204" pitchFamily="34" charset="0"/>
              <a:buChar char="•"/>
            </a:pPr>
            <a:r>
              <a:rPr lang="de-DE" sz="2400" dirty="0">
                <a:latin typeface="Dosis" panose="02010603020202060003" pitchFamily="2" charset="0"/>
              </a:rPr>
              <a:t>Es gibt </a:t>
            </a:r>
            <a:r>
              <a:rPr lang="de-DE" sz="2400" dirty="0">
                <a:solidFill>
                  <a:srgbClr val="2BACA4"/>
                </a:solidFill>
                <a:latin typeface="Dosis" panose="02010603020202060003" pitchFamily="2" charset="0"/>
              </a:rPr>
              <a:t>energische</a:t>
            </a:r>
            <a:r>
              <a:rPr lang="de-DE" sz="2400" dirty="0">
                <a:latin typeface="Dosis" panose="02010603020202060003" pitchFamily="2" charset="0"/>
              </a:rPr>
              <a:t> und </a:t>
            </a:r>
            <a:r>
              <a:rPr lang="de-DE" sz="2400" dirty="0">
                <a:solidFill>
                  <a:srgbClr val="2BACA4"/>
                </a:solidFill>
                <a:latin typeface="Dosis" panose="02010603020202060003" pitchFamily="2" charset="0"/>
              </a:rPr>
              <a:t>gestenreiche</a:t>
            </a:r>
            <a:r>
              <a:rPr lang="de-DE" sz="2400" dirty="0">
                <a:latin typeface="Dosis" panose="02010603020202060003" pitchFamily="2" charset="0"/>
              </a:rPr>
              <a:t> Unterhaltungen</a:t>
            </a:r>
          </a:p>
          <a:p>
            <a:pPr marL="342900" indent="-342900" algn="l">
              <a:lnSpc>
                <a:spcPct val="150000"/>
              </a:lnSpc>
              <a:buFont typeface="Arial" panose="020B0604020202020204" pitchFamily="34" charset="0"/>
              <a:buChar char="•"/>
            </a:pPr>
            <a:r>
              <a:rPr lang="de-DE" sz="2400" dirty="0">
                <a:solidFill>
                  <a:srgbClr val="2BACA4"/>
                </a:solidFill>
                <a:latin typeface="Dosis" panose="02010603020202060003" pitchFamily="2" charset="0"/>
              </a:rPr>
              <a:t>Direkte Verbindung </a:t>
            </a:r>
            <a:r>
              <a:rPr lang="de-DE" sz="2400" dirty="0">
                <a:latin typeface="Dosis" panose="02010603020202060003" pitchFamily="2" charset="0"/>
              </a:rPr>
              <a:t>zwischen den Teammitgliedern, nicht nur mit </a:t>
            </a:r>
            <a:r>
              <a:rPr lang="de-DE" sz="2400" dirty="0" err="1">
                <a:latin typeface="Dosis" panose="02010603020202060003" pitchFamily="2" charset="0"/>
              </a:rPr>
              <a:t>TeamleiterIn</a:t>
            </a:r>
            <a:endParaRPr lang="de-DE" sz="2400" dirty="0">
              <a:latin typeface="Dosis" panose="02010603020202060003" pitchFamily="2" charset="0"/>
            </a:endParaRPr>
          </a:p>
          <a:p>
            <a:pPr marL="342900" indent="-342900" algn="l">
              <a:lnSpc>
                <a:spcPct val="150000"/>
              </a:lnSpc>
              <a:buFont typeface="Arial" panose="020B0604020202020204" pitchFamily="34" charset="0"/>
              <a:buChar char="•"/>
            </a:pPr>
            <a:r>
              <a:rPr lang="de-DE" sz="2400" dirty="0">
                <a:latin typeface="Dosis" panose="02010603020202060003" pitchFamily="2" charset="0"/>
              </a:rPr>
              <a:t>Feedback-Kanäle &amp; kurze </a:t>
            </a:r>
            <a:r>
              <a:rPr lang="de-DE" sz="2400" dirty="0">
                <a:solidFill>
                  <a:srgbClr val="2BACA4"/>
                </a:solidFill>
                <a:latin typeface="Dosis" panose="02010603020202060003" pitchFamily="2" charset="0"/>
              </a:rPr>
              <a:t>Zwischendurch-Gespräche </a:t>
            </a:r>
            <a:r>
              <a:rPr lang="de-DE" sz="2400" dirty="0">
                <a:latin typeface="Dosis" panose="02010603020202060003" pitchFamily="2" charset="0"/>
              </a:rPr>
              <a:t>innerhalb des Teams</a:t>
            </a:r>
          </a:p>
          <a:p>
            <a:pPr marL="342900" indent="-342900" algn="l">
              <a:lnSpc>
                <a:spcPct val="150000"/>
              </a:lnSpc>
              <a:buFont typeface="Arial" panose="020B0604020202020204" pitchFamily="34" charset="0"/>
              <a:buChar char="•"/>
            </a:pPr>
            <a:r>
              <a:rPr lang="de-DE" sz="2400" dirty="0">
                <a:latin typeface="Dosis" panose="02010603020202060003" pitchFamily="2" charset="0"/>
              </a:rPr>
              <a:t>Regelmäßige </a:t>
            </a:r>
            <a:r>
              <a:rPr lang="de-DE" sz="2400" dirty="0">
                <a:solidFill>
                  <a:srgbClr val="2BACA4"/>
                </a:solidFill>
                <a:latin typeface="Dosis" panose="02010603020202060003" pitchFamily="2" charset="0"/>
              </a:rPr>
              <a:t>Pausen</a:t>
            </a:r>
            <a:r>
              <a:rPr lang="de-DE" sz="2400" dirty="0">
                <a:latin typeface="Dosis" panose="02010603020202060003" pitchFamily="2" charset="0"/>
              </a:rPr>
              <a:t>, um sich außerhalb des Meetings zu sehen und Informationen zu</a:t>
            </a:r>
            <a:br>
              <a:rPr lang="de-DE" sz="2400" dirty="0">
                <a:latin typeface="Dosis" panose="02010603020202060003" pitchFamily="2" charset="0"/>
              </a:rPr>
            </a:br>
            <a:r>
              <a:rPr lang="de-DE" sz="2400" dirty="0">
                <a:latin typeface="Dosis" panose="02010603020202060003" pitchFamily="2" charset="0"/>
              </a:rPr>
              <a:t>sammeln</a:t>
            </a:r>
            <a:endParaRPr lang="de-DE" sz="1400" dirty="0">
              <a:latin typeface="Dosis" panose="02010603020202060003" pitchFamily="2" charset="0"/>
            </a:endParaRPr>
          </a:p>
          <a:p>
            <a:pPr marL="342900" indent="-342900" algn="l">
              <a:lnSpc>
                <a:spcPct val="150000"/>
              </a:lnSpc>
              <a:buFont typeface="Arial" panose="020B0604020202020204" pitchFamily="34" charset="0"/>
              <a:buChar char="•"/>
            </a:pPr>
            <a:r>
              <a:rPr lang="de-DE" sz="2400" u="sng" dirty="0">
                <a:solidFill>
                  <a:srgbClr val="2BACA4"/>
                </a:solidFill>
                <a:latin typeface="Dosis" panose="02010603020202060003" pitchFamily="2" charset="0"/>
              </a:rPr>
              <a:t>Weit weniger relevant: </a:t>
            </a:r>
            <a:r>
              <a:rPr lang="de-DE" sz="2400" dirty="0">
                <a:latin typeface="Dosis" panose="02010603020202060003" pitchFamily="2" charset="0"/>
              </a:rPr>
              <a:t>individuelle Argumentation und Talent/Intelligenz, </a:t>
            </a:r>
            <a:br>
              <a:rPr lang="de-DE" sz="2400" dirty="0">
                <a:latin typeface="Dosis" panose="02010603020202060003" pitchFamily="2" charset="0"/>
              </a:rPr>
            </a:br>
            <a:r>
              <a:rPr lang="de-DE" sz="2400" dirty="0">
                <a:latin typeface="Dosis" panose="02010603020202060003" pitchFamily="2" charset="0"/>
              </a:rPr>
              <a:t>hierarchische Stellung</a:t>
            </a:r>
            <a:endParaRPr lang="de-DE" sz="2000" dirty="0">
              <a:latin typeface="Dosis" panose="02010603020202060003" pitchFamily="2" charset="0"/>
            </a:endParaRPr>
          </a:p>
        </p:txBody>
      </p:sp>
      <p:sp>
        <p:nvSpPr>
          <p:cNvPr id="4" name="Textfeld 3">
            <a:extLst>
              <a:ext uri="{FF2B5EF4-FFF2-40B4-BE49-F238E27FC236}">
                <a16:creationId xmlns:a16="http://schemas.microsoft.com/office/drawing/2014/main" id="{27A5DCFD-23F9-4D78-9FF8-9005483BC9BC}"/>
              </a:ext>
            </a:extLst>
          </p:cNvPr>
          <p:cNvSpPr txBox="1"/>
          <p:nvPr/>
        </p:nvSpPr>
        <p:spPr>
          <a:xfrm>
            <a:off x="407368" y="476672"/>
            <a:ext cx="10801200" cy="584775"/>
          </a:xfrm>
          <a:prstGeom prst="rect">
            <a:avLst/>
          </a:prstGeom>
          <a:noFill/>
        </p:spPr>
        <p:txBody>
          <a:bodyPr wrap="square" rtlCol="0">
            <a:spAutoFit/>
          </a:bodyPr>
          <a:lstStyle/>
          <a:p>
            <a:pPr algn="l"/>
            <a:r>
              <a:rPr lang="de-DE" sz="3200" dirty="0">
                <a:solidFill>
                  <a:srgbClr val="2BACA4"/>
                </a:solidFill>
                <a:latin typeface="Dosis" panose="02010603020202060003" pitchFamily="2" charset="0"/>
              </a:rPr>
              <a:t>Merkmale</a:t>
            </a:r>
            <a:r>
              <a:rPr lang="de-DE" sz="3200" dirty="0">
                <a:latin typeface="Dosis" panose="02010603020202060003" pitchFamily="2" charset="0"/>
              </a:rPr>
              <a:t> erfolgreicher Teams:</a:t>
            </a:r>
          </a:p>
        </p:txBody>
      </p:sp>
    </p:spTree>
    <p:extLst>
      <p:ext uri="{BB962C8B-B14F-4D97-AF65-F5344CB8AC3E}">
        <p14:creationId xmlns:p14="http://schemas.microsoft.com/office/powerpoint/2010/main" val="2104216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CF8A5A-798C-4B76-B1A6-EBAECFE64C16}"/>
              </a:ext>
            </a:extLst>
          </p:cNvPr>
          <p:cNvPicPr>
            <a:picLocks noChangeAspect="1"/>
          </p:cNvPicPr>
          <p:nvPr/>
        </p:nvPicPr>
        <p:blipFill>
          <a:blip r:embed="rId2"/>
          <a:stretch>
            <a:fillRect/>
          </a:stretch>
        </p:blipFill>
        <p:spPr>
          <a:xfrm>
            <a:off x="2289450" y="1196752"/>
            <a:ext cx="7613099" cy="4951176"/>
          </a:xfrm>
          <a:prstGeom prst="rect">
            <a:avLst/>
          </a:prstGeom>
        </p:spPr>
      </p:pic>
      <p:sp>
        <p:nvSpPr>
          <p:cNvPr id="4" name="Textfeld 3">
            <a:extLst>
              <a:ext uri="{FF2B5EF4-FFF2-40B4-BE49-F238E27FC236}">
                <a16:creationId xmlns:a16="http://schemas.microsoft.com/office/drawing/2014/main" id="{D6FAB8A6-32DF-431B-B232-BA629066BB26}"/>
              </a:ext>
            </a:extLst>
          </p:cNvPr>
          <p:cNvSpPr txBox="1"/>
          <p:nvPr/>
        </p:nvSpPr>
        <p:spPr>
          <a:xfrm>
            <a:off x="479376" y="323945"/>
            <a:ext cx="10801200" cy="584775"/>
          </a:xfrm>
          <a:prstGeom prst="rect">
            <a:avLst/>
          </a:prstGeom>
          <a:noFill/>
        </p:spPr>
        <p:txBody>
          <a:bodyPr wrap="square" rtlCol="0">
            <a:spAutoFit/>
          </a:bodyPr>
          <a:lstStyle/>
          <a:p>
            <a:pPr algn="l"/>
            <a:r>
              <a:rPr lang="de-DE" sz="3200" dirty="0">
                <a:latin typeface="Dosis" panose="02010603020202060003" pitchFamily="2" charset="0"/>
              </a:rPr>
              <a:t>Warum ein </a:t>
            </a:r>
            <a:r>
              <a:rPr lang="de-DE" sz="3200" dirty="0">
                <a:solidFill>
                  <a:srgbClr val="2BACA4"/>
                </a:solidFill>
                <a:latin typeface="Dosis" panose="02010603020202060003" pitchFamily="2" charset="0"/>
              </a:rPr>
              <a:t>Kaffee-Space</a:t>
            </a:r>
            <a:r>
              <a:rPr lang="de-DE" sz="3200" dirty="0">
                <a:latin typeface="Dosis" panose="02010603020202060003" pitchFamily="2" charset="0"/>
              </a:rPr>
              <a:t> so wichtig ist:</a:t>
            </a:r>
          </a:p>
        </p:txBody>
      </p:sp>
      <p:pic>
        <p:nvPicPr>
          <p:cNvPr id="6" name="Grafik 5">
            <a:extLst>
              <a:ext uri="{FF2B5EF4-FFF2-40B4-BE49-F238E27FC236}">
                <a16:creationId xmlns:a16="http://schemas.microsoft.com/office/drawing/2014/main" id="{85E68563-F589-4DDA-B0EE-59D1EDC7C9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704" y="932046"/>
            <a:ext cx="2088232" cy="1467883"/>
          </a:xfrm>
          <a:prstGeom prst="rect">
            <a:avLst/>
          </a:prstGeom>
        </p:spPr>
      </p:pic>
      <p:pic>
        <p:nvPicPr>
          <p:cNvPr id="8" name="Grafik 7">
            <a:extLst>
              <a:ext uri="{FF2B5EF4-FFF2-40B4-BE49-F238E27FC236}">
                <a16:creationId xmlns:a16="http://schemas.microsoft.com/office/drawing/2014/main" id="{37CCAC96-2E20-4AF7-A1C1-615B74A168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76520" y="5485994"/>
            <a:ext cx="2088232" cy="1467883"/>
          </a:xfrm>
          <a:prstGeom prst="rect">
            <a:avLst/>
          </a:prstGeom>
        </p:spPr>
      </p:pic>
      <p:pic>
        <p:nvPicPr>
          <p:cNvPr id="9" name="Grafik 8">
            <a:extLst>
              <a:ext uri="{FF2B5EF4-FFF2-40B4-BE49-F238E27FC236}">
                <a16:creationId xmlns:a16="http://schemas.microsoft.com/office/drawing/2014/main" id="{553DA0A0-8027-4B5A-8A92-78231DF243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9412737">
            <a:off x="9871974" y="4670805"/>
            <a:ext cx="2088232" cy="1467883"/>
          </a:xfrm>
          <a:prstGeom prst="rect">
            <a:avLst/>
          </a:prstGeom>
        </p:spPr>
      </p:pic>
    </p:spTree>
    <p:extLst>
      <p:ext uri="{BB962C8B-B14F-4D97-AF65-F5344CB8AC3E}">
        <p14:creationId xmlns:p14="http://schemas.microsoft.com/office/powerpoint/2010/main" val="2924236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141F05-EC18-4899-BFD8-596E0CEDEDE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1"/>
            <a:ext cx="12226363" cy="6877328"/>
          </a:xfrm>
          <a:prstGeom prst="rect">
            <a:avLst/>
          </a:prstGeom>
        </p:spPr>
      </p:pic>
      <p:sp>
        <p:nvSpPr>
          <p:cNvPr id="4" name="Textfeld 3">
            <a:extLst>
              <a:ext uri="{FF2B5EF4-FFF2-40B4-BE49-F238E27FC236}">
                <a16:creationId xmlns:a16="http://schemas.microsoft.com/office/drawing/2014/main" id="{4884DE60-EF8B-49B4-AFF3-443A9A12C341}"/>
              </a:ext>
            </a:extLst>
          </p:cNvPr>
          <p:cNvSpPr txBox="1"/>
          <p:nvPr/>
        </p:nvSpPr>
        <p:spPr>
          <a:xfrm>
            <a:off x="551384" y="764704"/>
            <a:ext cx="11449272" cy="5570756"/>
          </a:xfrm>
          <a:prstGeom prst="rect">
            <a:avLst/>
          </a:prstGeom>
          <a:noFill/>
        </p:spPr>
        <p:txBody>
          <a:bodyPr wrap="square" rtlCol="0">
            <a:spAutoFit/>
          </a:bodyPr>
          <a:lstStyle/>
          <a:p>
            <a:pPr algn="l"/>
            <a:r>
              <a:rPr lang="de-DE" sz="4800" b="1" dirty="0">
                <a:solidFill>
                  <a:srgbClr val="FEC838"/>
                </a:solidFill>
                <a:latin typeface="Dosis" panose="02010603020202060003" pitchFamily="2" charset="0"/>
              </a:rPr>
              <a:t>„Soziale Arbeit“ ist zutiefst erfolgskritisch </a:t>
            </a:r>
            <a:br>
              <a:rPr lang="de-DE" sz="4800" b="1" dirty="0">
                <a:solidFill>
                  <a:srgbClr val="FEC838"/>
                </a:solidFill>
                <a:latin typeface="Dosis" panose="02010603020202060003" pitchFamily="2" charset="0"/>
              </a:rPr>
            </a:br>
            <a:r>
              <a:rPr lang="de-DE" sz="4800" b="1" dirty="0">
                <a:solidFill>
                  <a:srgbClr val="FEC838"/>
                </a:solidFill>
                <a:latin typeface="Dosis" panose="02010603020202060003" pitchFamily="2" charset="0"/>
              </a:rPr>
              <a:t>für high-</a:t>
            </a:r>
            <a:r>
              <a:rPr lang="de-DE" sz="4800" b="1" dirty="0" err="1">
                <a:solidFill>
                  <a:srgbClr val="FEC838"/>
                </a:solidFill>
                <a:latin typeface="Dosis" panose="02010603020202060003" pitchFamily="2" charset="0"/>
              </a:rPr>
              <a:t>performing</a:t>
            </a:r>
            <a:r>
              <a:rPr lang="de-DE" sz="4800" b="1" dirty="0">
                <a:solidFill>
                  <a:srgbClr val="FEC838"/>
                </a:solidFill>
                <a:latin typeface="Dosis" panose="02010603020202060003" pitchFamily="2" charset="0"/>
              </a:rPr>
              <a:t> Teams!</a:t>
            </a:r>
          </a:p>
          <a:p>
            <a:pPr algn="l"/>
            <a:endParaRPr lang="de-DE" sz="4800" b="1" dirty="0">
              <a:solidFill>
                <a:srgbClr val="FEC838"/>
              </a:solidFill>
              <a:latin typeface="Dosis" panose="02010603020202060003" pitchFamily="2" charset="0"/>
            </a:endParaRPr>
          </a:p>
          <a:p>
            <a:pPr algn="l"/>
            <a:r>
              <a:rPr lang="de-DE" sz="4800" b="1" dirty="0">
                <a:solidFill>
                  <a:srgbClr val="FEC838"/>
                </a:solidFill>
                <a:latin typeface="Dosis" panose="02010603020202060003" pitchFamily="2" charset="0"/>
              </a:rPr>
              <a:t>Die erwähnten Kriterien machen bis zu 50% des Arbeitserfolges* aus!</a:t>
            </a:r>
          </a:p>
          <a:p>
            <a:pPr algn="l"/>
            <a:endParaRPr lang="de-DE" sz="4800" b="1" dirty="0">
              <a:solidFill>
                <a:srgbClr val="FEC838"/>
              </a:solidFill>
              <a:latin typeface="Dosis" panose="02010603020202060003" pitchFamily="2" charset="0"/>
            </a:endParaRPr>
          </a:p>
          <a:p>
            <a:pPr algn="l"/>
            <a:endParaRPr lang="de-DE" sz="4800" b="1" dirty="0">
              <a:solidFill>
                <a:srgbClr val="FEC838"/>
              </a:solidFill>
              <a:latin typeface="Dosis" panose="02010603020202060003" pitchFamily="2" charset="0"/>
            </a:endParaRPr>
          </a:p>
          <a:p>
            <a:pPr algn="l"/>
            <a:r>
              <a:rPr lang="de-DE" sz="2000" dirty="0">
                <a:solidFill>
                  <a:srgbClr val="FEC838"/>
                </a:solidFill>
                <a:latin typeface="Dosis" panose="02010603020202060003" pitchFamily="2" charset="0"/>
              </a:rPr>
              <a:t>* Auch in sehr effizienz-getriebenen Teams wie z.B. Call-Center</a:t>
            </a:r>
          </a:p>
        </p:txBody>
      </p:sp>
    </p:spTree>
    <p:extLst>
      <p:ext uri="{BB962C8B-B14F-4D97-AF65-F5344CB8AC3E}">
        <p14:creationId xmlns:p14="http://schemas.microsoft.com/office/powerpoint/2010/main" val="2082623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232084-34F1-49F6-A0AC-D1FCA004EBC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766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9B9C85-734B-4E1C-B560-B0286E56EF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450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marte Groups Ameisen">
            <a:hlinkClick r:id="" action="ppaction://media"/>
            <a:extLst>
              <a:ext uri="{FF2B5EF4-FFF2-40B4-BE49-F238E27FC236}">
                <a16:creationId xmlns:a16="http://schemas.microsoft.com/office/drawing/2014/main" id="{73604BD8-F0AF-483C-880E-25BF179F10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409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65DAE6-7420-442C-B17E-6F274B084C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 name="Textfeld 1">
            <a:extLst>
              <a:ext uri="{FF2B5EF4-FFF2-40B4-BE49-F238E27FC236}">
                <a16:creationId xmlns:a16="http://schemas.microsoft.com/office/drawing/2014/main" id="{B54FF2AE-129D-4003-BEC3-70845F5B617D}"/>
              </a:ext>
            </a:extLst>
          </p:cNvPr>
          <p:cNvSpPr txBox="1"/>
          <p:nvPr/>
        </p:nvSpPr>
        <p:spPr>
          <a:xfrm>
            <a:off x="335360" y="476672"/>
            <a:ext cx="11157350" cy="769441"/>
          </a:xfrm>
          <a:prstGeom prst="rect">
            <a:avLst/>
          </a:prstGeom>
          <a:noFill/>
        </p:spPr>
        <p:txBody>
          <a:bodyPr wrap="square" rtlCol="0">
            <a:spAutoFit/>
          </a:bodyPr>
          <a:lstStyle/>
          <a:p>
            <a:pPr algn="l"/>
            <a:r>
              <a:rPr lang="de-DE" sz="4400" b="1" dirty="0">
                <a:solidFill>
                  <a:srgbClr val="FEC838"/>
                </a:solidFill>
                <a:latin typeface="Dosis" panose="02010603020202060003" pitchFamily="2" charset="0"/>
              </a:rPr>
              <a:t>Merkmale erfolgreicher (Marketing-)Teams</a:t>
            </a:r>
          </a:p>
        </p:txBody>
      </p:sp>
      <p:sp>
        <p:nvSpPr>
          <p:cNvPr id="5" name="Textfeld 4">
            <a:extLst>
              <a:ext uri="{FF2B5EF4-FFF2-40B4-BE49-F238E27FC236}">
                <a16:creationId xmlns:a16="http://schemas.microsoft.com/office/drawing/2014/main" id="{6B64FB8D-24FA-4A31-993F-CFBCDCF53F4B}"/>
              </a:ext>
            </a:extLst>
          </p:cNvPr>
          <p:cNvSpPr txBox="1"/>
          <p:nvPr/>
        </p:nvSpPr>
        <p:spPr>
          <a:xfrm>
            <a:off x="407368" y="1165712"/>
            <a:ext cx="7632848" cy="461665"/>
          </a:xfrm>
          <a:prstGeom prst="rect">
            <a:avLst/>
          </a:prstGeom>
          <a:noFill/>
        </p:spPr>
        <p:txBody>
          <a:bodyPr wrap="square" rtlCol="0">
            <a:spAutoFit/>
          </a:bodyPr>
          <a:lstStyle/>
          <a:p>
            <a:pPr algn="l"/>
            <a:r>
              <a:rPr lang="de-DE" sz="2400" dirty="0">
                <a:solidFill>
                  <a:schemeClr val="bg1"/>
                </a:solidFill>
                <a:latin typeface="Dosis" panose="02010603020202060003" pitchFamily="2" charset="0"/>
              </a:rPr>
              <a:t>Worauf es wirklich ankommt, damit Service-Innovation gelingt</a:t>
            </a:r>
          </a:p>
        </p:txBody>
      </p:sp>
      <p:grpSp>
        <p:nvGrpSpPr>
          <p:cNvPr id="20" name="Gruppieren 19">
            <a:extLst>
              <a:ext uri="{FF2B5EF4-FFF2-40B4-BE49-F238E27FC236}">
                <a16:creationId xmlns:a16="http://schemas.microsoft.com/office/drawing/2014/main" id="{23BA94CB-5696-40B8-9BF8-2A8D049B9C43}"/>
              </a:ext>
            </a:extLst>
          </p:cNvPr>
          <p:cNvGrpSpPr/>
          <p:nvPr/>
        </p:nvGrpSpPr>
        <p:grpSpPr>
          <a:xfrm>
            <a:off x="576695" y="1722785"/>
            <a:ext cx="4714727" cy="4763737"/>
            <a:chOff x="2478496" y="1898407"/>
            <a:chExt cx="4714727" cy="4763737"/>
          </a:xfrm>
        </p:grpSpPr>
        <p:sp>
          <p:nvSpPr>
            <p:cNvPr id="19" name="Rechteck 18">
              <a:extLst>
                <a:ext uri="{FF2B5EF4-FFF2-40B4-BE49-F238E27FC236}">
                  <a16:creationId xmlns:a16="http://schemas.microsoft.com/office/drawing/2014/main" id="{24F48DAA-F73C-4B21-86D7-3AFA05FABAEB}"/>
                </a:ext>
              </a:extLst>
            </p:cNvPr>
            <p:cNvSpPr/>
            <p:nvPr/>
          </p:nvSpPr>
          <p:spPr>
            <a:xfrm>
              <a:off x="2478496" y="1898407"/>
              <a:ext cx="4714727" cy="476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2E5C6522-AB45-4D11-93FA-FB2B5604B6BF}"/>
                </a:ext>
              </a:extLst>
            </p:cNvPr>
            <p:cNvGrpSpPr/>
            <p:nvPr/>
          </p:nvGrpSpPr>
          <p:grpSpPr>
            <a:xfrm>
              <a:off x="2650601" y="2133416"/>
              <a:ext cx="4370515" cy="4355737"/>
              <a:chOff x="3244645" y="1025912"/>
              <a:chExt cx="5853551" cy="5715456"/>
            </a:xfrm>
          </p:grpSpPr>
          <p:pic>
            <p:nvPicPr>
              <p:cNvPr id="10" name="Grafik 9">
                <a:extLst>
                  <a:ext uri="{FF2B5EF4-FFF2-40B4-BE49-F238E27FC236}">
                    <a16:creationId xmlns:a16="http://schemas.microsoft.com/office/drawing/2014/main" id="{55413E21-60AC-4C25-B0FE-BE53FDFCAA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301"/>
              <a:stretch/>
            </p:blipFill>
            <p:spPr>
              <a:xfrm>
                <a:off x="3244645" y="1025912"/>
                <a:ext cx="5853551" cy="571545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Freihand 10">
                    <a:extLst>
                      <a:ext uri="{FF2B5EF4-FFF2-40B4-BE49-F238E27FC236}">
                        <a16:creationId xmlns:a16="http://schemas.microsoft.com/office/drawing/2014/main" id="{86B4D8C8-8496-471F-B9FA-B5576D6CB3DE}"/>
                      </a:ext>
                    </a:extLst>
                  </p14:cNvPr>
                  <p14:cNvContentPartPr/>
                  <p14:nvPr/>
                </p14:nvContentPartPr>
                <p14:xfrm>
                  <a:off x="5188920" y="3382639"/>
                  <a:ext cx="771310" cy="486000"/>
                </p14:xfrm>
              </p:contentPart>
            </mc:Choice>
            <mc:Fallback xmlns="">
              <p:pic>
                <p:nvPicPr>
                  <p:cNvPr id="4" name="Freihand 3">
                    <a:extLst>
                      <a:ext uri="{FF2B5EF4-FFF2-40B4-BE49-F238E27FC236}">
                        <a16:creationId xmlns:a16="http://schemas.microsoft.com/office/drawing/2014/main" id="{C3533D6B-1729-4EA3-B68B-42CDA9C35334}"/>
                      </a:ext>
                    </a:extLst>
                  </p:cNvPr>
                  <p:cNvPicPr/>
                  <p:nvPr/>
                </p:nvPicPr>
                <p:blipFill>
                  <a:blip r:embed="rId6"/>
                  <a:stretch>
                    <a:fillRect/>
                  </a:stretch>
                </p:blipFill>
                <p:spPr>
                  <a:xfrm>
                    <a:off x="5152928" y="3310639"/>
                    <a:ext cx="842934" cy="629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Freihand 11">
                    <a:extLst>
                      <a:ext uri="{FF2B5EF4-FFF2-40B4-BE49-F238E27FC236}">
                        <a16:creationId xmlns:a16="http://schemas.microsoft.com/office/drawing/2014/main" id="{D19AF80C-A4F6-42B3-9D6F-F669F5E54431}"/>
                      </a:ext>
                    </a:extLst>
                  </p14:cNvPr>
                  <p14:cNvContentPartPr/>
                  <p14:nvPr/>
                </p14:nvContentPartPr>
                <p14:xfrm>
                  <a:off x="6160338" y="2584499"/>
                  <a:ext cx="742008" cy="481232"/>
                </p14:xfrm>
              </p:contentPart>
            </mc:Choice>
            <mc:Fallback xmlns="">
              <p:pic>
                <p:nvPicPr>
                  <p:cNvPr id="5" name="Freihand 4">
                    <a:extLst>
                      <a:ext uri="{FF2B5EF4-FFF2-40B4-BE49-F238E27FC236}">
                        <a16:creationId xmlns:a16="http://schemas.microsoft.com/office/drawing/2014/main" id="{FC3200F9-7591-4014-84B1-913F8DE48C94}"/>
                      </a:ext>
                    </a:extLst>
                  </p:cNvPr>
                  <p:cNvPicPr/>
                  <p:nvPr/>
                </p:nvPicPr>
                <p:blipFill>
                  <a:blip r:embed="rId8"/>
                  <a:stretch>
                    <a:fillRect/>
                  </a:stretch>
                </p:blipFill>
                <p:spPr>
                  <a:xfrm>
                    <a:off x="6124353" y="2512940"/>
                    <a:ext cx="813618" cy="62399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Freihand 12">
                    <a:extLst>
                      <a:ext uri="{FF2B5EF4-FFF2-40B4-BE49-F238E27FC236}">
                        <a16:creationId xmlns:a16="http://schemas.microsoft.com/office/drawing/2014/main" id="{01C3104A-C68B-4AF4-A427-4E1DEC048945}"/>
                      </a:ext>
                    </a:extLst>
                  </p14:cNvPr>
                  <p14:cNvContentPartPr/>
                  <p14:nvPr/>
                </p14:nvContentPartPr>
                <p14:xfrm>
                  <a:off x="6194821" y="4461743"/>
                  <a:ext cx="526713" cy="366242"/>
                </p14:xfrm>
              </p:contentPart>
            </mc:Choice>
            <mc:Fallback xmlns="">
              <p:pic>
                <p:nvPicPr>
                  <p:cNvPr id="6" name="Freihand 5">
                    <a:extLst>
                      <a:ext uri="{FF2B5EF4-FFF2-40B4-BE49-F238E27FC236}">
                        <a16:creationId xmlns:a16="http://schemas.microsoft.com/office/drawing/2014/main" id="{1619C15F-F655-4698-8691-F9A6C59B3958}"/>
                      </a:ext>
                    </a:extLst>
                  </p:cNvPr>
                  <p:cNvPicPr/>
                  <p:nvPr/>
                </p:nvPicPr>
                <p:blipFill>
                  <a:blip r:embed="rId10"/>
                  <a:stretch>
                    <a:fillRect/>
                  </a:stretch>
                </p:blipFill>
                <p:spPr>
                  <a:xfrm>
                    <a:off x="6158843" y="4389790"/>
                    <a:ext cx="598309" cy="50978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Freihand 13">
                    <a:extLst>
                      <a:ext uri="{FF2B5EF4-FFF2-40B4-BE49-F238E27FC236}">
                        <a16:creationId xmlns:a16="http://schemas.microsoft.com/office/drawing/2014/main" id="{426A8C9F-B7BC-40C5-910E-61F9A8B95643}"/>
                      </a:ext>
                    </a:extLst>
                  </p14:cNvPr>
                  <p14:cNvContentPartPr/>
                  <p14:nvPr/>
                </p14:nvContentPartPr>
                <p14:xfrm>
                  <a:off x="5360441" y="4466511"/>
                  <a:ext cx="110774" cy="151118"/>
                </p14:xfrm>
              </p:contentPart>
            </mc:Choice>
            <mc:Fallback xmlns="">
              <p:pic>
                <p:nvPicPr>
                  <p:cNvPr id="7" name="Freihand 6">
                    <a:extLst>
                      <a:ext uri="{FF2B5EF4-FFF2-40B4-BE49-F238E27FC236}">
                        <a16:creationId xmlns:a16="http://schemas.microsoft.com/office/drawing/2014/main" id="{58A5E382-EC6D-4BB3-9B4C-821A79112BC8}"/>
                      </a:ext>
                    </a:extLst>
                  </p:cNvPr>
                  <p:cNvPicPr/>
                  <p:nvPr/>
                </p:nvPicPr>
                <p:blipFill>
                  <a:blip r:embed="rId12"/>
                  <a:stretch>
                    <a:fillRect/>
                  </a:stretch>
                </p:blipFill>
                <p:spPr>
                  <a:xfrm>
                    <a:off x="5324475" y="4394550"/>
                    <a:ext cx="182346" cy="294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Freihand 14">
                    <a:extLst>
                      <a:ext uri="{FF2B5EF4-FFF2-40B4-BE49-F238E27FC236}">
                        <a16:creationId xmlns:a16="http://schemas.microsoft.com/office/drawing/2014/main" id="{B7B7AFB5-ED6E-4BD0-B11B-0B3A590F3283}"/>
                      </a:ext>
                    </a:extLst>
                  </p14:cNvPr>
                  <p14:cNvContentPartPr/>
                  <p14:nvPr/>
                </p14:nvContentPartPr>
                <p14:xfrm>
                  <a:off x="4322023" y="3992615"/>
                  <a:ext cx="1086659" cy="827851"/>
                </p14:xfrm>
              </p:contentPart>
            </mc:Choice>
            <mc:Fallback xmlns="">
              <p:pic>
                <p:nvPicPr>
                  <p:cNvPr id="8" name="Freihand 7">
                    <a:extLst>
                      <a:ext uri="{FF2B5EF4-FFF2-40B4-BE49-F238E27FC236}">
                        <a16:creationId xmlns:a16="http://schemas.microsoft.com/office/drawing/2014/main" id="{CBC9B0FC-333D-40FB-93B0-E6504B292A5C}"/>
                      </a:ext>
                    </a:extLst>
                  </p:cNvPr>
                  <p:cNvPicPr/>
                  <p:nvPr/>
                </p:nvPicPr>
                <p:blipFill>
                  <a:blip r:embed="rId14"/>
                  <a:stretch>
                    <a:fillRect/>
                  </a:stretch>
                </p:blipFill>
                <p:spPr>
                  <a:xfrm>
                    <a:off x="4286029" y="3920628"/>
                    <a:ext cx="1158287" cy="97146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Freihand 15">
                    <a:extLst>
                      <a:ext uri="{FF2B5EF4-FFF2-40B4-BE49-F238E27FC236}">
                        <a16:creationId xmlns:a16="http://schemas.microsoft.com/office/drawing/2014/main" id="{F7F0EB0E-4123-4F15-AD22-30CAF859E23B}"/>
                      </a:ext>
                    </a:extLst>
                  </p14:cNvPr>
                  <p14:cNvContentPartPr/>
                  <p14:nvPr/>
                </p14:nvContentPartPr>
                <p14:xfrm>
                  <a:off x="7201616" y="4790205"/>
                  <a:ext cx="5717" cy="14305"/>
                </p14:xfrm>
              </p:contentPart>
            </mc:Choice>
            <mc:Fallback xmlns="">
              <p:pic>
                <p:nvPicPr>
                  <p:cNvPr id="9" name="Freihand 8">
                    <a:extLst>
                      <a:ext uri="{FF2B5EF4-FFF2-40B4-BE49-F238E27FC236}">
                        <a16:creationId xmlns:a16="http://schemas.microsoft.com/office/drawing/2014/main" id="{4F64D132-736A-4FBB-A1C9-47D0641FBCF6}"/>
                      </a:ext>
                    </a:extLst>
                  </p:cNvPr>
                  <p:cNvPicPr/>
                  <p:nvPr/>
                </p:nvPicPr>
                <p:blipFill>
                  <a:blip r:embed="rId16"/>
                  <a:stretch>
                    <a:fillRect/>
                  </a:stretch>
                </p:blipFill>
                <p:spPr>
                  <a:xfrm>
                    <a:off x="7165885" y="4718680"/>
                    <a:ext cx="76822" cy="15699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Freihand 16">
                    <a:extLst>
                      <a:ext uri="{FF2B5EF4-FFF2-40B4-BE49-F238E27FC236}">
                        <a16:creationId xmlns:a16="http://schemas.microsoft.com/office/drawing/2014/main" id="{BCCD67D3-8C09-44A8-8ED1-50C1162C53FE}"/>
                      </a:ext>
                    </a:extLst>
                  </p14:cNvPr>
                  <p14:cNvContentPartPr/>
                  <p14:nvPr/>
                </p14:nvContentPartPr>
                <p14:xfrm>
                  <a:off x="7156591" y="4757377"/>
                  <a:ext cx="49848" cy="115173"/>
                </p14:xfrm>
              </p:contentPart>
            </mc:Choice>
            <mc:Fallback xmlns="">
              <p:pic>
                <p:nvPicPr>
                  <p:cNvPr id="10" name="Freihand 9">
                    <a:extLst>
                      <a:ext uri="{FF2B5EF4-FFF2-40B4-BE49-F238E27FC236}">
                        <a16:creationId xmlns:a16="http://schemas.microsoft.com/office/drawing/2014/main" id="{D223357D-C585-4779-A82A-0D9999A6DB10}"/>
                      </a:ext>
                    </a:extLst>
                  </p:cNvPr>
                  <p:cNvPicPr/>
                  <p:nvPr/>
                </p:nvPicPr>
                <p:blipFill>
                  <a:blip r:embed="rId18"/>
                  <a:stretch>
                    <a:fillRect/>
                  </a:stretch>
                </p:blipFill>
                <p:spPr>
                  <a:xfrm>
                    <a:off x="7120729" y="4685618"/>
                    <a:ext cx="121213" cy="2583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Freihand 17">
                    <a:extLst>
                      <a:ext uri="{FF2B5EF4-FFF2-40B4-BE49-F238E27FC236}">
                        <a16:creationId xmlns:a16="http://schemas.microsoft.com/office/drawing/2014/main" id="{88A15B65-1F26-4CCE-9FDE-EEF10FB86CA8}"/>
                      </a:ext>
                    </a:extLst>
                  </p14:cNvPr>
                  <p14:cNvContentPartPr/>
                  <p14:nvPr/>
                </p14:nvContentPartPr>
                <p14:xfrm>
                  <a:off x="7206440" y="4011505"/>
                  <a:ext cx="793644" cy="1161082"/>
                </p14:xfrm>
              </p:contentPart>
            </mc:Choice>
            <mc:Fallback xmlns="">
              <p:pic>
                <p:nvPicPr>
                  <p:cNvPr id="11" name="Freihand 10">
                    <a:extLst>
                      <a:ext uri="{FF2B5EF4-FFF2-40B4-BE49-F238E27FC236}">
                        <a16:creationId xmlns:a16="http://schemas.microsoft.com/office/drawing/2014/main" id="{6F26A75E-5F59-4EF4-95C5-90C9628D7459}"/>
                      </a:ext>
                    </a:extLst>
                  </p:cNvPr>
                  <p:cNvPicPr/>
                  <p:nvPr/>
                </p:nvPicPr>
                <p:blipFill>
                  <a:blip r:embed="rId20"/>
                  <a:stretch>
                    <a:fillRect/>
                  </a:stretch>
                </p:blipFill>
                <p:spPr>
                  <a:xfrm>
                    <a:off x="7170447" y="3939522"/>
                    <a:ext cx="865270" cy="1304688"/>
                  </a:xfrm>
                  <a:prstGeom prst="rect">
                    <a:avLst/>
                  </a:prstGeom>
                </p:spPr>
              </p:pic>
            </mc:Fallback>
          </mc:AlternateContent>
        </p:grpSp>
      </p:grpSp>
      <p:sp>
        <p:nvSpPr>
          <p:cNvPr id="6" name="Ellipse 5">
            <a:extLst>
              <a:ext uri="{FF2B5EF4-FFF2-40B4-BE49-F238E27FC236}">
                <a16:creationId xmlns:a16="http://schemas.microsoft.com/office/drawing/2014/main" id="{011C3884-D3E3-48D8-9CBF-CF977365DC9E}"/>
              </a:ext>
            </a:extLst>
          </p:cNvPr>
          <p:cNvSpPr/>
          <p:nvPr/>
        </p:nvSpPr>
        <p:spPr>
          <a:xfrm>
            <a:off x="2150830" y="2664682"/>
            <a:ext cx="1518799" cy="1518799"/>
          </a:xfrm>
          <a:prstGeom prst="ellipse">
            <a:avLst/>
          </a:prstGeom>
          <a:solidFill>
            <a:srgbClr val="FEC838"/>
          </a:solidFill>
          <a:ln w="3175">
            <a:solidFill>
              <a:srgbClr val="38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rgbClr val="385668"/>
                </a:solidFill>
                <a:latin typeface="Dosis" panose="02010603020202060003" pitchFamily="2" charset="0"/>
              </a:rPr>
              <a:t>Energie</a:t>
            </a:r>
          </a:p>
        </p:txBody>
      </p:sp>
      <p:sp>
        <p:nvSpPr>
          <p:cNvPr id="7" name="Ellipse 6">
            <a:extLst>
              <a:ext uri="{FF2B5EF4-FFF2-40B4-BE49-F238E27FC236}">
                <a16:creationId xmlns:a16="http://schemas.microsoft.com/office/drawing/2014/main" id="{6119D5A5-5D84-4789-9543-3F8E829304D8}"/>
              </a:ext>
            </a:extLst>
          </p:cNvPr>
          <p:cNvSpPr/>
          <p:nvPr/>
        </p:nvSpPr>
        <p:spPr>
          <a:xfrm>
            <a:off x="1562286" y="3753851"/>
            <a:ext cx="1581386" cy="1518799"/>
          </a:xfrm>
          <a:prstGeom prst="ellipse">
            <a:avLst/>
          </a:prstGeom>
          <a:solidFill>
            <a:srgbClr val="FEC838"/>
          </a:solidFill>
          <a:ln w="3175">
            <a:solidFill>
              <a:srgbClr val="385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rgbClr val="385668"/>
                </a:solidFill>
                <a:latin typeface="Dosis" panose="02010603020202060003" pitchFamily="2" charset="0"/>
              </a:rPr>
              <a:t>Engagement</a:t>
            </a:r>
          </a:p>
        </p:txBody>
      </p:sp>
      <p:sp>
        <p:nvSpPr>
          <p:cNvPr id="8" name="Ellipse 7">
            <a:extLst>
              <a:ext uri="{FF2B5EF4-FFF2-40B4-BE49-F238E27FC236}">
                <a16:creationId xmlns:a16="http://schemas.microsoft.com/office/drawing/2014/main" id="{DF4B134B-B242-4E11-B138-89DE36116A63}"/>
              </a:ext>
            </a:extLst>
          </p:cNvPr>
          <p:cNvSpPr/>
          <p:nvPr/>
        </p:nvSpPr>
        <p:spPr>
          <a:xfrm>
            <a:off x="2864462" y="3729706"/>
            <a:ext cx="1518799" cy="1518799"/>
          </a:xfrm>
          <a:prstGeom prst="ellipse">
            <a:avLst/>
          </a:prstGeom>
          <a:solidFill>
            <a:srgbClr val="FEC838"/>
          </a:solidFill>
          <a:ln w="3175">
            <a:solidFill>
              <a:srgbClr val="38566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400" b="1" dirty="0">
                <a:solidFill>
                  <a:srgbClr val="385668"/>
                </a:solidFill>
                <a:latin typeface="Dosis" panose="02010603020202060003" pitchFamily="2" charset="0"/>
              </a:rPr>
              <a:t>Exploration</a:t>
            </a:r>
          </a:p>
        </p:txBody>
      </p:sp>
      <p:sp>
        <p:nvSpPr>
          <p:cNvPr id="21" name="Textfeld 20">
            <a:extLst>
              <a:ext uri="{FF2B5EF4-FFF2-40B4-BE49-F238E27FC236}">
                <a16:creationId xmlns:a16="http://schemas.microsoft.com/office/drawing/2014/main" id="{EDA23F45-9DE5-407D-AE8F-A8E88D6E8AE2}"/>
              </a:ext>
            </a:extLst>
          </p:cNvPr>
          <p:cNvSpPr txBox="1"/>
          <p:nvPr/>
        </p:nvSpPr>
        <p:spPr>
          <a:xfrm>
            <a:off x="6568289" y="3385972"/>
            <a:ext cx="4924421" cy="830997"/>
          </a:xfrm>
          <a:prstGeom prst="rect">
            <a:avLst/>
          </a:prstGeom>
          <a:noFill/>
        </p:spPr>
        <p:txBody>
          <a:bodyPr wrap="square" rtlCol="0">
            <a:spAutoFit/>
          </a:bodyPr>
          <a:lstStyle/>
          <a:p>
            <a:pPr algn="l"/>
            <a:r>
              <a:rPr lang="de-DE" sz="4800" b="1" dirty="0">
                <a:solidFill>
                  <a:srgbClr val="FEC838"/>
                </a:solidFill>
                <a:latin typeface="Dosis" panose="02010603020202060003" pitchFamily="2" charset="0"/>
              </a:rPr>
              <a:t>„Enabling Spaces“</a:t>
            </a:r>
          </a:p>
        </p:txBody>
      </p:sp>
    </p:spTree>
    <p:extLst>
      <p:ext uri="{BB962C8B-B14F-4D97-AF65-F5344CB8AC3E}">
        <p14:creationId xmlns:p14="http://schemas.microsoft.com/office/powerpoint/2010/main" val="250394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7D673D-CFBA-430A-BE8D-2DC2FB0C46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17"/>
          <a:stretch/>
        </p:blipFill>
        <p:spPr>
          <a:xfrm>
            <a:off x="-168696" y="-1"/>
            <a:ext cx="12360696" cy="6858001"/>
          </a:xfrm>
          <a:prstGeom prst="rect">
            <a:avLst/>
          </a:prstGeom>
        </p:spPr>
      </p:pic>
      <p:sp>
        <p:nvSpPr>
          <p:cNvPr id="3" name="Textfeld 2">
            <a:extLst>
              <a:ext uri="{FF2B5EF4-FFF2-40B4-BE49-F238E27FC236}">
                <a16:creationId xmlns:a16="http://schemas.microsoft.com/office/drawing/2014/main" id="{94203A6D-B0FA-46E7-A8A9-07BA46AAFE82}"/>
              </a:ext>
            </a:extLst>
          </p:cNvPr>
          <p:cNvSpPr txBox="1"/>
          <p:nvPr/>
        </p:nvSpPr>
        <p:spPr>
          <a:xfrm>
            <a:off x="6023992" y="6525344"/>
            <a:ext cx="11089232" cy="215444"/>
          </a:xfrm>
          <a:prstGeom prst="rect">
            <a:avLst/>
          </a:prstGeom>
          <a:noFill/>
        </p:spPr>
        <p:txBody>
          <a:bodyPr wrap="square" rtlCol="0">
            <a:spAutoFit/>
          </a:bodyPr>
          <a:lstStyle/>
          <a:p>
            <a:pPr algn="l"/>
            <a:r>
              <a:rPr lang="en-US" sz="800" dirty="0">
                <a:solidFill>
                  <a:schemeClr val="bg1"/>
                </a:solidFill>
                <a:latin typeface="Dosis" panose="02010603020202060003" pitchFamily="2" charset="0"/>
              </a:rPr>
              <a:t>Von Florian </a:t>
            </a:r>
            <a:r>
              <a:rPr lang="en-US" sz="800" dirty="0" err="1">
                <a:solidFill>
                  <a:schemeClr val="bg1"/>
                </a:solidFill>
                <a:latin typeface="Dosis" panose="02010603020202060003" pitchFamily="2" charset="0"/>
              </a:rPr>
              <a:t>Hirzinger</a:t>
            </a:r>
            <a:r>
              <a:rPr lang="en-US" sz="800" dirty="0">
                <a:solidFill>
                  <a:schemeClr val="bg1"/>
                </a:solidFill>
                <a:latin typeface="Dosis" panose="02010603020202060003" pitchFamily="2" charset="0"/>
              </a:rPr>
              <a:t> - Photo taken by myself - I&amp;#039;ve got all rights., CC BY-SA 3.0, https://commons.wikimedia.org/w/index.php?curid=1328466</a:t>
            </a:r>
            <a:endParaRPr lang="de-DE" sz="800" dirty="0">
              <a:solidFill>
                <a:schemeClr val="bg1"/>
              </a:solidFill>
              <a:latin typeface="Dosis" panose="02010603020202060003" pitchFamily="2" charset="0"/>
            </a:endParaRPr>
          </a:p>
        </p:txBody>
      </p:sp>
      <p:pic>
        <p:nvPicPr>
          <p:cNvPr id="1026" name="Picture 2">
            <a:extLst>
              <a:ext uri="{FF2B5EF4-FFF2-40B4-BE49-F238E27FC236}">
                <a16:creationId xmlns:a16="http://schemas.microsoft.com/office/drawing/2014/main" id="{918BB04E-4FDC-4E69-9CF6-A70CC78E27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00" y="1484784"/>
            <a:ext cx="4237252" cy="430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51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0B20412-8CF4-DEAB-EEAA-0A847A8821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2" name="Textfeld 1">
            <a:extLst>
              <a:ext uri="{FF2B5EF4-FFF2-40B4-BE49-F238E27FC236}">
                <a16:creationId xmlns:a16="http://schemas.microsoft.com/office/drawing/2014/main" id="{D09F8D33-72FB-4DDB-8BD9-F5B58765061D}"/>
              </a:ext>
            </a:extLst>
          </p:cNvPr>
          <p:cNvSpPr txBox="1"/>
          <p:nvPr/>
        </p:nvSpPr>
        <p:spPr>
          <a:xfrm>
            <a:off x="191344" y="836712"/>
            <a:ext cx="11280576" cy="5493812"/>
          </a:xfrm>
          <a:prstGeom prst="rect">
            <a:avLst/>
          </a:prstGeom>
          <a:noFill/>
        </p:spPr>
        <p:txBody>
          <a:bodyPr wrap="square" rtlCol="0">
            <a:spAutoFit/>
          </a:bodyPr>
          <a:lstStyle/>
          <a:p>
            <a:pPr marL="1260475">
              <a:lnSpc>
                <a:spcPct val="150000"/>
              </a:lnSpc>
            </a:pPr>
            <a:r>
              <a:rPr lang="de-DE" sz="4800" b="1" dirty="0">
                <a:solidFill>
                  <a:srgbClr val="FEC838"/>
                </a:solidFill>
                <a:latin typeface="Dosis" panose="02010603020202060003" pitchFamily="2" charset="0"/>
              </a:rPr>
              <a:t>Konzept</a:t>
            </a:r>
            <a:r>
              <a:rPr lang="de-DE" sz="4800" b="1" dirty="0">
                <a:latin typeface="Dosis" panose="02010603020202060003" pitchFamily="2" charset="0"/>
              </a:rPr>
              <a:t> </a:t>
            </a:r>
            <a:r>
              <a:rPr lang="de-DE" sz="4800" b="1" dirty="0">
                <a:solidFill>
                  <a:srgbClr val="FEC838"/>
                </a:solidFill>
                <a:latin typeface="Dosis" panose="02010603020202060003" pitchFamily="2" charset="0"/>
              </a:rPr>
              <a:t>der „enabling spaces“</a:t>
            </a:r>
          </a:p>
          <a:p>
            <a:pPr algn="ctr">
              <a:lnSpc>
                <a:spcPct val="150000"/>
              </a:lnSpc>
            </a:pPr>
            <a:endParaRPr lang="de-DE" sz="1600" b="1" dirty="0">
              <a:latin typeface="Dosis" panose="02010603020202060003" pitchFamily="2" charset="0"/>
            </a:endParaRPr>
          </a:p>
          <a:p>
            <a:pPr marL="1700213" indent="-447675">
              <a:buFont typeface="Arial" panose="020B0604020202020204" pitchFamily="34" charset="0"/>
              <a:buChar char="•"/>
            </a:pPr>
            <a:r>
              <a:rPr lang="de-DE" sz="3200" dirty="0">
                <a:solidFill>
                  <a:schemeClr val="bg1"/>
                </a:solidFill>
                <a:latin typeface="Dosis" panose="02010603020202060003" pitchFamily="2" charset="0"/>
              </a:rPr>
              <a:t>Dort entsteht radikal neues Wissen</a:t>
            </a:r>
          </a:p>
          <a:p>
            <a:pPr marL="1700213" indent="-447675">
              <a:buFont typeface="Arial" panose="020B0604020202020204" pitchFamily="34" charset="0"/>
              <a:buChar char="•"/>
            </a:pPr>
            <a:r>
              <a:rPr lang="de-DE" sz="3200" dirty="0">
                <a:solidFill>
                  <a:schemeClr val="bg1"/>
                </a:solidFill>
                <a:latin typeface="Dosis" panose="02010603020202060003" pitchFamily="2" charset="0"/>
              </a:rPr>
              <a:t>Dort finden Veränderungen statt</a:t>
            </a:r>
          </a:p>
          <a:p>
            <a:pPr marL="1700213" indent="-447675">
              <a:buFont typeface="Arial" panose="020B0604020202020204" pitchFamily="34" charset="0"/>
              <a:buChar char="•"/>
            </a:pPr>
            <a:r>
              <a:rPr lang="de-DE" sz="3200" dirty="0">
                <a:solidFill>
                  <a:schemeClr val="bg1"/>
                </a:solidFill>
                <a:latin typeface="Dosis" panose="02010603020202060003" pitchFamily="2" charset="0"/>
              </a:rPr>
              <a:t>Dort verbindet sich individuelles und kollektives Lernen</a:t>
            </a:r>
          </a:p>
          <a:p>
            <a:pPr marL="1700213" indent="-447675">
              <a:buFont typeface="Arial" panose="020B0604020202020204" pitchFamily="34" charset="0"/>
              <a:buChar char="•"/>
            </a:pPr>
            <a:endParaRPr lang="de-DE" sz="3200" dirty="0">
              <a:solidFill>
                <a:schemeClr val="bg1"/>
              </a:solidFill>
              <a:latin typeface="Dosis" panose="02010603020202060003" pitchFamily="2" charset="0"/>
            </a:endParaRPr>
          </a:p>
          <a:p>
            <a:pPr marL="1252538"/>
            <a:r>
              <a:rPr lang="de-DE" sz="3200" dirty="0">
                <a:solidFill>
                  <a:schemeClr val="bg1"/>
                </a:solidFill>
                <a:latin typeface="Dosis" panose="02010603020202060003" pitchFamily="2" charset="0"/>
              </a:rPr>
              <a:t>Es sind Möglichkeitsräume: </a:t>
            </a:r>
            <a:br>
              <a:rPr lang="de-DE" sz="3200" dirty="0">
                <a:solidFill>
                  <a:schemeClr val="bg1"/>
                </a:solidFill>
                <a:latin typeface="Dosis" panose="02010603020202060003" pitchFamily="2" charset="0"/>
              </a:rPr>
            </a:br>
            <a:r>
              <a:rPr lang="de-DE" sz="3200" dirty="0">
                <a:solidFill>
                  <a:schemeClr val="bg1"/>
                </a:solidFill>
                <a:latin typeface="Dosis" panose="02010603020202060003" pitchFamily="2" charset="0"/>
              </a:rPr>
              <a:t>d.h. unterstützen, aber nicht vorgeben</a:t>
            </a:r>
          </a:p>
          <a:p>
            <a:pPr algn="ctr">
              <a:lnSpc>
                <a:spcPct val="150000"/>
              </a:lnSpc>
            </a:pPr>
            <a:endParaRPr lang="de-DE" sz="4800" b="1" dirty="0">
              <a:latin typeface="Dosis" panose="02010603020202060003" pitchFamily="2" charset="0"/>
            </a:endParaRPr>
          </a:p>
        </p:txBody>
      </p:sp>
    </p:spTree>
    <p:extLst>
      <p:ext uri="{BB962C8B-B14F-4D97-AF65-F5344CB8AC3E}">
        <p14:creationId xmlns:p14="http://schemas.microsoft.com/office/powerpoint/2010/main" val="828050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AFEF786-F6AD-407A-98E6-A560F14CC1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011168">
            <a:off x="5284820" y="810241"/>
            <a:ext cx="2440539" cy="2520281"/>
          </a:xfrm>
          <a:prstGeom prst="rect">
            <a:avLst/>
          </a:prstGeom>
        </p:spPr>
      </p:pic>
      <p:sp>
        <p:nvSpPr>
          <p:cNvPr id="12" name="Textfeld 11">
            <a:extLst>
              <a:ext uri="{FF2B5EF4-FFF2-40B4-BE49-F238E27FC236}">
                <a16:creationId xmlns:a16="http://schemas.microsoft.com/office/drawing/2014/main" id="{038D1119-6F14-4DD7-8E3C-0D1A6375EE2A}"/>
              </a:ext>
            </a:extLst>
          </p:cNvPr>
          <p:cNvSpPr txBox="1"/>
          <p:nvPr/>
        </p:nvSpPr>
        <p:spPr>
          <a:xfrm>
            <a:off x="479376" y="323945"/>
            <a:ext cx="10801200" cy="1077218"/>
          </a:xfrm>
          <a:prstGeom prst="rect">
            <a:avLst/>
          </a:prstGeom>
          <a:noFill/>
        </p:spPr>
        <p:txBody>
          <a:bodyPr wrap="square" rtlCol="0">
            <a:spAutoFit/>
          </a:bodyPr>
          <a:lstStyle/>
          <a:p>
            <a:pPr algn="l"/>
            <a:r>
              <a:rPr lang="de-DE" sz="3200" dirty="0">
                <a:latin typeface="Dosis" panose="02010603020202060003" pitchFamily="2" charset="0"/>
              </a:rPr>
              <a:t>Rahmenbedingungen für </a:t>
            </a:r>
            <a:br>
              <a:rPr lang="de-DE" sz="3200" dirty="0">
                <a:latin typeface="Dosis" panose="02010603020202060003" pitchFamily="2" charset="0"/>
              </a:rPr>
            </a:br>
            <a:r>
              <a:rPr lang="de-DE" sz="3200" dirty="0">
                <a:latin typeface="Dosis" panose="02010603020202060003" pitchFamily="2" charset="0"/>
              </a:rPr>
              <a:t>Service-Spaces gestalten:</a:t>
            </a:r>
          </a:p>
        </p:txBody>
      </p:sp>
      <p:pic>
        <p:nvPicPr>
          <p:cNvPr id="3" name="Grafik 2">
            <a:extLst>
              <a:ext uri="{FF2B5EF4-FFF2-40B4-BE49-F238E27FC236}">
                <a16:creationId xmlns:a16="http://schemas.microsoft.com/office/drawing/2014/main" id="{997E81A0-94A4-4EA5-9436-9122972729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688605">
            <a:off x="7118599" y="1731"/>
            <a:ext cx="5796136" cy="4347102"/>
          </a:xfrm>
          <a:prstGeom prst="rect">
            <a:avLst/>
          </a:prstGeom>
        </p:spPr>
      </p:pic>
      <p:pic>
        <p:nvPicPr>
          <p:cNvPr id="5" name="Grafik 4">
            <a:extLst>
              <a:ext uri="{FF2B5EF4-FFF2-40B4-BE49-F238E27FC236}">
                <a16:creationId xmlns:a16="http://schemas.microsoft.com/office/drawing/2014/main" id="{57AB9472-AFE5-4F2F-81FF-A2E2073D7F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773897">
            <a:off x="7116587" y="3607340"/>
            <a:ext cx="4974703" cy="3731027"/>
          </a:xfrm>
          <a:prstGeom prst="rect">
            <a:avLst/>
          </a:prstGeom>
        </p:spPr>
      </p:pic>
      <p:pic>
        <p:nvPicPr>
          <p:cNvPr id="7" name="Grafik 6">
            <a:extLst>
              <a:ext uri="{FF2B5EF4-FFF2-40B4-BE49-F238E27FC236}">
                <a16:creationId xmlns:a16="http://schemas.microsoft.com/office/drawing/2014/main" id="{9C1BD725-B2A1-442E-AF7F-4FEECB9DF2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55840" y="3188973"/>
            <a:ext cx="2751770" cy="3669027"/>
          </a:xfrm>
          <a:prstGeom prst="rect">
            <a:avLst/>
          </a:prstGeom>
        </p:spPr>
      </p:pic>
      <p:sp>
        <p:nvSpPr>
          <p:cNvPr id="10" name="Ellipse 9">
            <a:extLst>
              <a:ext uri="{FF2B5EF4-FFF2-40B4-BE49-F238E27FC236}">
                <a16:creationId xmlns:a16="http://schemas.microsoft.com/office/drawing/2014/main" id="{E1D14186-1591-4DE3-A5C1-4B17B812A934}"/>
              </a:ext>
            </a:extLst>
          </p:cNvPr>
          <p:cNvSpPr/>
          <p:nvPr/>
        </p:nvSpPr>
        <p:spPr>
          <a:xfrm>
            <a:off x="695400" y="2096750"/>
            <a:ext cx="3312368" cy="3312368"/>
          </a:xfrm>
          <a:prstGeom prst="ellipse">
            <a:avLst/>
          </a:prstGeom>
          <a:solidFill>
            <a:srgbClr val="3856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2400" b="1" dirty="0">
              <a:latin typeface="Dosis" panose="02010603020202060003" pitchFamily="2" charset="0"/>
            </a:endParaRPr>
          </a:p>
        </p:txBody>
      </p:sp>
      <p:sp>
        <p:nvSpPr>
          <p:cNvPr id="11" name="Textfeld 10">
            <a:extLst>
              <a:ext uri="{FF2B5EF4-FFF2-40B4-BE49-F238E27FC236}">
                <a16:creationId xmlns:a16="http://schemas.microsoft.com/office/drawing/2014/main" id="{17A6CE81-CB63-44C9-A0EF-2C738BA9EB02}"/>
              </a:ext>
            </a:extLst>
          </p:cNvPr>
          <p:cNvSpPr txBox="1"/>
          <p:nvPr/>
        </p:nvSpPr>
        <p:spPr>
          <a:xfrm>
            <a:off x="497378" y="3237181"/>
            <a:ext cx="3708412" cy="1261884"/>
          </a:xfrm>
          <a:prstGeom prst="rect">
            <a:avLst/>
          </a:prstGeom>
          <a:noFill/>
        </p:spPr>
        <p:txBody>
          <a:bodyPr wrap="square" rtlCol="0">
            <a:spAutoFit/>
          </a:bodyPr>
          <a:lstStyle/>
          <a:p>
            <a:pPr algn="ctr"/>
            <a:r>
              <a:rPr lang="de-DE" sz="2800" b="1" dirty="0">
                <a:solidFill>
                  <a:schemeClr val="bg1"/>
                </a:solidFill>
                <a:latin typeface="Dosis" panose="02010603020202060003" pitchFamily="2" charset="0"/>
              </a:rPr>
              <a:t>Physische Rahmenbedingungen</a:t>
            </a:r>
          </a:p>
          <a:p>
            <a:pPr algn="l"/>
            <a:endParaRPr lang="de-DE" sz="2000" dirty="0">
              <a:latin typeface="Dosis" panose="02010603020202060003" pitchFamily="2" charset="0"/>
            </a:endParaRPr>
          </a:p>
        </p:txBody>
      </p:sp>
      <p:sp>
        <p:nvSpPr>
          <p:cNvPr id="13" name="Textfeld 12">
            <a:extLst>
              <a:ext uri="{FF2B5EF4-FFF2-40B4-BE49-F238E27FC236}">
                <a16:creationId xmlns:a16="http://schemas.microsoft.com/office/drawing/2014/main" id="{0FE85D3A-C250-44AA-88D7-7D5925D3FC14}"/>
              </a:ext>
            </a:extLst>
          </p:cNvPr>
          <p:cNvSpPr txBox="1"/>
          <p:nvPr/>
        </p:nvSpPr>
        <p:spPr>
          <a:xfrm>
            <a:off x="524828" y="5627999"/>
            <a:ext cx="4037459" cy="707886"/>
          </a:xfrm>
          <a:prstGeom prst="rect">
            <a:avLst/>
          </a:prstGeom>
          <a:noFill/>
        </p:spPr>
        <p:txBody>
          <a:bodyPr wrap="square" rtlCol="0">
            <a:spAutoFit/>
          </a:bodyPr>
          <a:lstStyle/>
          <a:p>
            <a:pPr algn="l"/>
            <a:r>
              <a:rPr lang="de-DE" sz="2000" dirty="0">
                <a:latin typeface="Dosis" panose="02010603020202060003" pitchFamily="2" charset="0"/>
              </a:rPr>
              <a:t>Einrichtung, Infrastruktur, Ideenfabriken, Innovations-Labs, …</a:t>
            </a:r>
          </a:p>
        </p:txBody>
      </p:sp>
    </p:spTree>
    <p:extLst>
      <p:ext uri="{BB962C8B-B14F-4D97-AF65-F5344CB8AC3E}">
        <p14:creationId xmlns:p14="http://schemas.microsoft.com/office/powerpoint/2010/main" val="2646469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038D1119-6F14-4DD7-8E3C-0D1A6375EE2A}"/>
              </a:ext>
            </a:extLst>
          </p:cNvPr>
          <p:cNvSpPr txBox="1"/>
          <p:nvPr/>
        </p:nvSpPr>
        <p:spPr>
          <a:xfrm>
            <a:off x="479376" y="323945"/>
            <a:ext cx="10801200" cy="1077218"/>
          </a:xfrm>
          <a:prstGeom prst="rect">
            <a:avLst/>
          </a:prstGeom>
          <a:noFill/>
        </p:spPr>
        <p:txBody>
          <a:bodyPr wrap="square" rtlCol="0">
            <a:spAutoFit/>
          </a:bodyPr>
          <a:lstStyle/>
          <a:p>
            <a:pPr algn="l"/>
            <a:r>
              <a:rPr lang="de-DE" sz="3200" dirty="0">
                <a:latin typeface="Dosis" panose="02010603020202060003" pitchFamily="2" charset="0"/>
              </a:rPr>
              <a:t>Rahmenbedingungen für </a:t>
            </a:r>
            <a:br>
              <a:rPr lang="de-DE" sz="3200" dirty="0">
                <a:latin typeface="Dosis" panose="02010603020202060003" pitchFamily="2" charset="0"/>
              </a:rPr>
            </a:br>
            <a:r>
              <a:rPr lang="de-DE" sz="3200" dirty="0">
                <a:latin typeface="Dosis" panose="02010603020202060003" pitchFamily="2" charset="0"/>
              </a:rPr>
              <a:t>Service-Spaces gestalten:</a:t>
            </a:r>
          </a:p>
        </p:txBody>
      </p:sp>
      <p:sp>
        <p:nvSpPr>
          <p:cNvPr id="10" name="Ellipse 9">
            <a:extLst>
              <a:ext uri="{FF2B5EF4-FFF2-40B4-BE49-F238E27FC236}">
                <a16:creationId xmlns:a16="http://schemas.microsoft.com/office/drawing/2014/main" id="{E1D14186-1591-4DE3-A5C1-4B17B812A934}"/>
              </a:ext>
            </a:extLst>
          </p:cNvPr>
          <p:cNvSpPr/>
          <p:nvPr/>
        </p:nvSpPr>
        <p:spPr>
          <a:xfrm>
            <a:off x="695400" y="2096750"/>
            <a:ext cx="3312368" cy="3312368"/>
          </a:xfrm>
          <a:prstGeom prst="ellipse">
            <a:avLst/>
          </a:prstGeom>
          <a:solidFill>
            <a:srgbClr val="3856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2400" b="1" dirty="0">
              <a:latin typeface="Dosis" panose="02010603020202060003" pitchFamily="2" charset="0"/>
            </a:endParaRPr>
          </a:p>
        </p:txBody>
      </p:sp>
      <p:sp>
        <p:nvSpPr>
          <p:cNvPr id="11" name="Textfeld 10">
            <a:extLst>
              <a:ext uri="{FF2B5EF4-FFF2-40B4-BE49-F238E27FC236}">
                <a16:creationId xmlns:a16="http://schemas.microsoft.com/office/drawing/2014/main" id="{17A6CE81-CB63-44C9-A0EF-2C738BA9EB02}"/>
              </a:ext>
            </a:extLst>
          </p:cNvPr>
          <p:cNvSpPr txBox="1"/>
          <p:nvPr/>
        </p:nvSpPr>
        <p:spPr>
          <a:xfrm>
            <a:off x="497378" y="3237181"/>
            <a:ext cx="3708412" cy="1261884"/>
          </a:xfrm>
          <a:prstGeom prst="rect">
            <a:avLst/>
          </a:prstGeom>
          <a:noFill/>
        </p:spPr>
        <p:txBody>
          <a:bodyPr wrap="square" rtlCol="0">
            <a:spAutoFit/>
          </a:bodyPr>
          <a:lstStyle/>
          <a:p>
            <a:pPr algn="ctr"/>
            <a:r>
              <a:rPr lang="de-DE" sz="2800" b="1" dirty="0">
                <a:solidFill>
                  <a:schemeClr val="bg1"/>
                </a:solidFill>
                <a:latin typeface="Dosis" panose="02010603020202060003" pitchFamily="2" charset="0"/>
              </a:rPr>
              <a:t>Physische Rahmenbedingungen</a:t>
            </a:r>
          </a:p>
          <a:p>
            <a:pPr algn="l"/>
            <a:endParaRPr lang="de-DE" sz="2000" dirty="0">
              <a:latin typeface="Dosis" panose="02010603020202060003" pitchFamily="2" charset="0"/>
            </a:endParaRPr>
          </a:p>
        </p:txBody>
      </p:sp>
      <p:sp>
        <p:nvSpPr>
          <p:cNvPr id="13" name="Textfeld 12">
            <a:extLst>
              <a:ext uri="{FF2B5EF4-FFF2-40B4-BE49-F238E27FC236}">
                <a16:creationId xmlns:a16="http://schemas.microsoft.com/office/drawing/2014/main" id="{0FE85D3A-C250-44AA-88D7-7D5925D3FC14}"/>
              </a:ext>
            </a:extLst>
          </p:cNvPr>
          <p:cNvSpPr txBox="1"/>
          <p:nvPr/>
        </p:nvSpPr>
        <p:spPr>
          <a:xfrm>
            <a:off x="524828" y="5627999"/>
            <a:ext cx="4037459" cy="707886"/>
          </a:xfrm>
          <a:prstGeom prst="rect">
            <a:avLst/>
          </a:prstGeom>
          <a:noFill/>
        </p:spPr>
        <p:txBody>
          <a:bodyPr wrap="square" rtlCol="0">
            <a:spAutoFit/>
          </a:bodyPr>
          <a:lstStyle/>
          <a:p>
            <a:pPr algn="l"/>
            <a:r>
              <a:rPr lang="de-DE" sz="2000" dirty="0">
                <a:latin typeface="Dosis" panose="02010603020202060003" pitchFamily="2" charset="0"/>
              </a:rPr>
              <a:t>Einrichtung, Infrastruktur, Ideenfabriken, Innovations-Labs, …</a:t>
            </a:r>
          </a:p>
        </p:txBody>
      </p:sp>
      <p:pic>
        <p:nvPicPr>
          <p:cNvPr id="4" name="Grafik 3">
            <a:extLst>
              <a:ext uri="{FF2B5EF4-FFF2-40B4-BE49-F238E27FC236}">
                <a16:creationId xmlns:a16="http://schemas.microsoft.com/office/drawing/2014/main" id="{C9AE8BD7-6DD0-43C8-8097-4960CB0EC61B}"/>
              </a:ext>
            </a:extLst>
          </p:cNvPr>
          <p:cNvPicPr>
            <a:picLocks noChangeAspect="1"/>
          </p:cNvPicPr>
          <p:nvPr/>
        </p:nvPicPr>
        <p:blipFill>
          <a:blip r:embed="rId3"/>
          <a:stretch>
            <a:fillRect/>
          </a:stretch>
        </p:blipFill>
        <p:spPr>
          <a:xfrm rot="622440">
            <a:off x="6269919" y="316608"/>
            <a:ext cx="5711079" cy="3205153"/>
          </a:xfrm>
          <a:prstGeom prst="rect">
            <a:avLst/>
          </a:prstGeom>
        </p:spPr>
      </p:pic>
      <p:pic>
        <p:nvPicPr>
          <p:cNvPr id="8" name="Grafik 7">
            <a:extLst>
              <a:ext uri="{FF2B5EF4-FFF2-40B4-BE49-F238E27FC236}">
                <a16:creationId xmlns:a16="http://schemas.microsoft.com/office/drawing/2014/main" id="{7BC7C3EE-5526-41CA-AE03-4F9D74D67C1E}"/>
              </a:ext>
            </a:extLst>
          </p:cNvPr>
          <p:cNvPicPr>
            <a:picLocks noChangeAspect="1"/>
          </p:cNvPicPr>
          <p:nvPr/>
        </p:nvPicPr>
        <p:blipFill>
          <a:blip r:embed="rId4"/>
          <a:stretch>
            <a:fillRect/>
          </a:stretch>
        </p:blipFill>
        <p:spPr>
          <a:xfrm>
            <a:off x="5680184" y="3501427"/>
            <a:ext cx="5008099" cy="3356573"/>
          </a:xfrm>
          <a:prstGeom prst="rect">
            <a:avLst/>
          </a:prstGeom>
        </p:spPr>
      </p:pic>
      <p:sp>
        <p:nvSpPr>
          <p:cNvPr id="14" name="Textfeld 13">
            <a:extLst>
              <a:ext uri="{FF2B5EF4-FFF2-40B4-BE49-F238E27FC236}">
                <a16:creationId xmlns:a16="http://schemas.microsoft.com/office/drawing/2014/main" id="{10AEA804-9423-44C7-A7A4-052549650B8C}"/>
              </a:ext>
            </a:extLst>
          </p:cNvPr>
          <p:cNvSpPr txBox="1"/>
          <p:nvPr/>
        </p:nvSpPr>
        <p:spPr>
          <a:xfrm>
            <a:off x="6599914" y="6534055"/>
            <a:ext cx="4320480" cy="276999"/>
          </a:xfrm>
          <a:prstGeom prst="rect">
            <a:avLst/>
          </a:prstGeom>
          <a:noFill/>
        </p:spPr>
        <p:txBody>
          <a:bodyPr wrap="square" rtlCol="0">
            <a:spAutoFit/>
          </a:bodyPr>
          <a:lstStyle/>
          <a:p>
            <a:pPr algn="l"/>
            <a:r>
              <a:rPr lang="de-DE" sz="1200" dirty="0">
                <a:solidFill>
                  <a:schemeClr val="bg1"/>
                </a:solidFill>
                <a:latin typeface="Dosis" panose="02010603020202060003" pitchFamily="2" charset="0"/>
              </a:rPr>
              <a:t>Quelle: https://www.schenkersalviweber.com/post-am-rochus/</a:t>
            </a:r>
          </a:p>
        </p:txBody>
      </p:sp>
    </p:spTree>
    <p:extLst>
      <p:ext uri="{BB962C8B-B14F-4D97-AF65-F5344CB8AC3E}">
        <p14:creationId xmlns:p14="http://schemas.microsoft.com/office/powerpoint/2010/main" val="1869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038D1119-6F14-4DD7-8E3C-0D1A6375EE2A}"/>
              </a:ext>
            </a:extLst>
          </p:cNvPr>
          <p:cNvSpPr txBox="1"/>
          <p:nvPr/>
        </p:nvSpPr>
        <p:spPr>
          <a:xfrm>
            <a:off x="479376" y="323945"/>
            <a:ext cx="10801200" cy="1077218"/>
          </a:xfrm>
          <a:prstGeom prst="rect">
            <a:avLst/>
          </a:prstGeom>
          <a:noFill/>
        </p:spPr>
        <p:txBody>
          <a:bodyPr wrap="square" rtlCol="0">
            <a:spAutoFit/>
          </a:bodyPr>
          <a:lstStyle/>
          <a:p>
            <a:pPr algn="l"/>
            <a:r>
              <a:rPr lang="de-DE" sz="3200" dirty="0">
                <a:latin typeface="Dosis" panose="02010603020202060003" pitchFamily="2" charset="0"/>
              </a:rPr>
              <a:t>Rahmenbedingungen für </a:t>
            </a:r>
            <a:br>
              <a:rPr lang="de-DE" sz="3200" dirty="0">
                <a:latin typeface="Dosis" panose="02010603020202060003" pitchFamily="2" charset="0"/>
              </a:rPr>
            </a:br>
            <a:r>
              <a:rPr lang="de-DE" sz="3200" dirty="0">
                <a:latin typeface="Dosis" panose="02010603020202060003" pitchFamily="2" charset="0"/>
              </a:rPr>
              <a:t>Service-Spaces gestalten:</a:t>
            </a:r>
          </a:p>
        </p:txBody>
      </p:sp>
      <p:sp>
        <p:nvSpPr>
          <p:cNvPr id="10" name="Ellipse 9">
            <a:extLst>
              <a:ext uri="{FF2B5EF4-FFF2-40B4-BE49-F238E27FC236}">
                <a16:creationId xmlns:a16="http://schemas.microsoft.com/office/drawing/2014/main" id="{E1D14186-1591-4DE3-A5C1-4B17B812A934}"/>
              </a:ext>
            </a:extLst>
          </p:cNvPr>
          <p:cNvSpPr/>
          <p:nvPr/>
        </p:nvSpPr>
        <p:spPr>
          <a:xfrm>
            <a:off x="695400" y="2175282"/>
            <a:ext cx="3312368" cy="3312368"/>
          </a:xfrm>
          <a:prstGeom prst="ellipse">
            <a:avLst/>
          </a:prstGeom>
          <a:solidFill>
            <a:srgbClr val="3856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2400" b="1" dirty="0">
              <a:latin typeface="Dosis" panose="02010603020202060003" pitchFamily="2" charset="0"/>
            </a:endParaRPr>
          </a:p>
        </p:txBody>
      </p:sp>
      <p:sp>
        <p:nvSpPr>
          <p:cNvPr id="11" name="Textfeld 10">
            <a:extLst>
              <a:ext uri="{FF2B5EF4-FFF2-40B4-BE49-F238E27FC236}">
                <a16:creationId xmlns:a16="http://schemas.microsoft.com/office/drawing/2014/main" id="{17A6CE81-CB63-44C9-A0EF-2C738BA9EB02}"/>
              </a:ext>
            </a:extLst>
          </p:cNvPr>
          <p:cNvSpPr txBox="1"/>
          <p:nvPr/>
        </p:nvSpPr>
        <p:spPr>
          <a:xfrm>
            <a:off x="479376" y="2708920"/>
            <a:ext cx="3708412" cy="1815882"/>
          </a:xfrm>
          <a:prstGeom prst="rect">
            <a:avLst/>
          </a:prstGeom>
          <a:noFill/>
        </p:spPr>
        <p:txBody>
          <a:bodyPr wrap="square" rtlCol="0">
            <a:spAutoFit/>
          </a:bodyPr>
          <a:lstStyle/>
          <a:p>
            <a:pPr algn="ctr"/>
            <a:r>
              <a:rPr lang="de-DE" sz="2800" b="1" dirty="0">
                <a:solidFill>
                  <a:schemeClr val="bg1"/>
                </a:solidFill>
                <a:latin typeface="Dosis" panose="02010603020202060003" pitchFamily="2" charset="0"/>
              </a:rPr>
              <a:t>2.</a:t>
            </a:r>
          </a:p>
          <a:p>
            <a:pPr algn="ctr"/>
            <a:r>
              <a:rPr lang="de-DE" sz="2800" b="1" dirty="0">
                <a:solidFill>
                  <a:schemeClr val="bg1"/>
                </a:solidFill>
                <a:latin typeface="Dosis" panose="02010603020202060003" pitchFamily="2" charset="0"/>
              </a:rPr>
              <a:t>Mentale und intellektuelle</a:t>
            </a:r>
          </a:p>
          <a:p>
            <a:pPr algn="ctr"/>
            <a:r>
              <a:rPr lang="de-DE" sz="2800" b="1" dirty="0">
                <a:solidFill>
                  <a:schemeClr val="bg1"/>
                </a:solidFill>
                <a:latin typeface="Dosis" panose="02010603020202060003" pitchFamily="2" charset="0"/>
              </a:rPr>
              <a:t>Rahmenbedingungen</a:t>
            </a:r>
            <a:endParaRPr lang="de-DE" sz="2000" dirty="0">
              <a:latin typeface="Dosis" panose="02010603020202060003" pitchFamily="2" charset="0"/>
            </a:endParaRPr>
          </a:p>
        </p:txBody>
      </p:sp>
      <p:sp>
        <p:nvSpPr>
          <p:cNvPr id="13" name="Textfeld 12">
            <a:extLst>
              <a:ext uri="{FF2B5EF4-FFF2-40B4-BE49-F238E27FC236}">
                <a16:creationId xmlns:a16="http://schemas.microsoft.com/office/drawing/2014/main" id="{0AB40452-DBA7-46DA-8273-12BD9B08F5CB}"/>
              </a:ext>
            </a:extLst>
          </p:cNvPr>
          <p:cNvSpPr txBox="1"/>
          <p:nvPr/>
        </p:nvSpPr>
        <p:spPr>
          <a:xfrm>
            <a:off x="524828" y="5627999"/>
            <a:ext cx="4037459" cy="1015663"/>
          </a:xfrm>
          <a:prstGeom prst="rect">
            <a:avLst/>
          </a:prstGeom>
          <a:noFill/>
        </p:spPr>
        <p:txBody>
          <a:bodyPr wrap="square" rtlCol="0">
            <a:spAutoFit/>
          </a:bodyPr>
          <a:lstStyle/>
          <a:p>
            <a:pPr algn="l"/>
            <a:r>
              <a:rPr lang="de-DE" sz="2000" dirty="0">
                <a:latin typeface="Dosis" panose="02010603020202060003" pitchFamily="2" charset="0"/>
              </a:rPr>
              <a:t>Bereitstellung von Werkzeugen, Frameworks, Literatur, </a:t>
            </a:r>
            <a:br>
              <a:rPr lang="de-DE" sz="2000" dirty="0">
                <a:latin typeface="Dosis" panose="02010603020202060003" pitchFamily="2" charset="0"/>
              </a:rPr>
            </a:br>
            <a:r>
              <a:rPr lang="de-DE" sz="2000" dirty="0">
                <a:latin typeface="Dosis" panose="02010603020202060003" pitchFamily="2" charset="0"/>
              </a:rPr>
              <a:t>Impulsreferate, …</a:t>
            </a:r>
          </a:p>
        </p:txBody>
      </p:sp>
      <p:pic>
        <p:nvPicPr>
          <p:cNvPr id="5" name="Grafik 4">
            <a:extLst>
              <a:ext uri="{FF2B5EF4-FFF2-40B4-BE49-F238E27FC236}">
                <a16:creationId xmlns:a16="http://schemas.microsoft.com/office/drawing/2014/main" id="{266E8CE1-8B95-4EEB-98A4-ECE884FD7E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607536">
            <a:off x="5998554" y="-457157"/>
            <a:ext cx="6191672" cy="4643754"/>
          </a:xfrm>
          <a:prstGeom prst="rect">
            <a:avLst/>
          </a:prstGeom>
        </p:spPr>
      </p:pic>
      <p:pic>
        <p:nvPicPr>
          <p:cNvPr id="7" name="Grafik 6">
            <a:extLst>
              <a:ext uri="{FF2B5EF4-FFF2-40B4-BE49-F238E27FC236}">
                <a16:creationId xmlns:a16="http://schemas.microsoft.com/office/drawing/2014/main" id="{727654A0-389D-4587-9157-42F48B4EE4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186990">
            <a:off x="3982914" y="1241592"/>
            <a:ext cx="2893538" cy="3711319"/>
          </a:xfrm>
          <a:prstGeom prst="rect">
            <a:avLst/>
          </a:prstGeom>
        </p:spPr>
      </p:pic>
      <p:grpSp>
        <p:nvGrpSpPr>
          <p:cNvPr id="16" name="Gruppieren 15">
            <a:extLst>
              <a:ext uri="{FF2B5EF4-FFF2-40B4-BE49-F238E27FC236}">
                <a16:creationId xmlns:a16="http://schemas.microsoft.com/office/drawing/2014/main" id="{F4FF4949-9F98-48E1-898F-0C3592432A38}"/>
              </a:ext>
            </a:extLst>
          </p:cNvPr>
          <p:cNvGrpSpPr/>
          <p:nvPr/>
        </p:nvGrpSpPr>
        <p:grpSpPr>
          <a:xfrm rot="664427">
            <a:off x="6458506" y="4003698"/>
            <a:ext cx="6263566" cy="2882257"/>
            <a:chOff x="998143" y="705663"/>
            <a:chExt cx="9814343" cy="4516190"/>
          </a:xfrm>
        </p:grpSpPr>
        <p:pic>
          <p:nvPicPr>
            <p:cNvPr id="9" name="Grafik 8">
              <a:extLst>
                <a:ext uri="{FF2B5EF4-FFF2-40B4-BE49-F238E27FC236}">
                  <a16:creationId xmlns:a16="http://schemas.microsoft.com/office/drawing/2014/main" id="{D26D3652-ADB3-44FC-8BEB-9FAA670936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5793606">
              <a:off x="3647220" y="-1943414"/>
              <a:ext cx="4516190" cy="9814343"/>
            </a:xfrm>
            <a:prstGeom prst="rect">
              <a:avLst/>
            </a:prstGeom>
          </p:spPr>
        </p:pic>
        <p:sp>
          <p:nvSpPr>
            <p:cNvPr id="14" name="Ellipse 13">
              <a:extLst>
                <a:ext uri="{FF2B5EF4-FFF2-40B4-BE49-F238E27FC236}">
                  <a16:creationId xmlns:a16="http://schemas.microsoft.com/office/drawing/2014/main" id="{5462B2A6-8EDF-4C0E-90E2-2E8D07FFC2EB}"/>
                </a:ext>
              </a:extLst>
            </p:cNvPr>
            <p:cNvSpPr/>
            <p:nvPr/>
          </p:nvSpPr>
          <p:spPr>
            <a:xfrm>
              <a:off x="6456040" y="2370550"/>
              <a:ext cx="554394" cy="55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D3502B3D-3597-4394-A41E-A93AA2C40024}"/>
                </a:ext>
              </a:extLst>
            </p:cNvPr>
            <p:cNvSpPr/>
            <p:nvPr/>
          </p:nvSpPr>
          <p:spPr>
            <a:xfrm rot="880093">
              <a:off x="9283646" y="2209402"/>
              <a:ext cx="288032" cy="144016"/>
            </a:xfrm>
            <a:prstGeom prst="ellipse">
              <a:avLst/>
            </a:prstGeom>
            <a:solidFill>
              <a:srgbClr val="DCD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71286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038D1119-6F14-4DD7-8E3C-0D1A6375EE2A}"/>
              </a:ext>
            </a:extLst>
          </p:cNvPr>
          <p:cNvSpPr txBox="1"/>
          <p:nvPr/>
        </p:nvSpPr>
        <p:spPr>
          <a:xfrm>
            <a:off x="479376" y="323945"/>
            <a:ext cx="10801200" cy="1077218"/>
          </a:xfrm>
          <a:prstGeom prst="rect">
            <a:avLst/>
          </a:prstGeom>
          <a:noFill/>
        </p:spPr>
        <p:txBody>
          <a:bodyPr wrap="square" rtlCol="0">
            <a:spAutoFit/>
          </a:bodyPr>
          <a:lstStyle/>
          <a:p>
            <a:pPr algn="l"/>
            <a:r>
              <a:rPr lang="de-DE" sz="3200" dirty="0">
                <a:latin typeface="Dosis" panose="02010603020202060003" pitchFamily="2" charset="0"/>
              </a:rPr>
              <a:t>Rahmenbedingungen für </a:t>
            </a:r>
            <a:br>
              <a:rPr lang="de-DE" sz="3200" dirty="0">
                <a:latin typeface="Dosis" panose="02010603020202060003" pitchFamily="2" charset="0"/>
              </a:rPr>
            </a:br>
            <a:r>
              <a:rPr lang="de-DE" sz="3200" dirty="0">
                <a:latin typeface="Dosis" panose="02010603020202060003" pitchFamily="2" charset="0"/>
              </a:rPr>
              <a:t>Service-Spaces gestalten:</a:t>
            </a:r>
          </a:p>
        </p:txBody>
      </p:sp>
      <p:sp>
        <p:nvSpPr>
          <p:cNvPr id="10" name="Ellipse 9">
            <a:extLst>
              <a:ext uri="{FF2B5EF4-FFF2-40B4-BE49-F238E27FC236}">
                <a16:creationId xmlns:a16="http://schemas.microsoft.com/office/drawing/2014/main" id="{E1D14186-1591-4DE3-A5C1-4B17B812A934}"/>
              </a:ext>
            </a:extLst>
          </p:cNvPr>
          <p:cNvSpPr/>
          <p:nvPr/>
        </p:nvSpPr>
        <p:spPr>
          <a:xfrm>
            <a:off x="695400" y="2175282"/>
            <a:ext cx="3312368" cy="3312368"/>
          </a:xfrm>
          <a:prstGeom prst="ellipse">
            <a:avLst/>
          </a:prstGeom>
          <a:solidFill>
            <a:srgbClr val="3856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2400" b="1" dirty="0">
              <a:latin typeface="Dosis" panose="02010603020202060003" pitchFamily="2" charset="0"/>
            </a:endParaRPr>
          </a:p>
        </p:txBody>
      </p:sp>
      <p:sp>
        <p:nvSpPr>
          <p:cNvPr id="11" name="Textfeld 10">
            <a:extLst>
              <a:ext uri="{FF2B5EF4-FFF2-40B4-BE49-F238E27FC236}">
                <a16:creationId xmlns:a16="http://schemas.microsoft.com/office/drawing/2014/main" id="{17A6CE81-CB63-44C9-A0EF-2C738BA9EB02}"/>
              </a:ext>
            </a:extLst>
          </p:cNvPr>
          <p:cNvSpPr txBox="1"/>
          <p:nvPr/>
        </p:nvSpPr>
        <p:spPr>
          <a:xfrm>
            <a:off x="479376" y="2708920"/>
            <a:ext cx="3708412" cy="1815882"/>
          </a:xfrm>
          <a:prstGeom prst="rect">
            <a:avLst/>
          </a:prstGeom>
          <a:noFill/>
        </p:spPr>
        <p:txBody>
          <a:bodyPr wrap="square" rtlCol="0">
            <a:spAutoFit/>
          </a:bodyPr>
          <a:lstStyle/>
          <a:p>
            <a:pPr algn="ctr"/>
            <a:r>
              <a:rPr lang="de-DE" sz="2800" b="1" dirty="0">
                <a:solidFill>
                  <a:schemeClr val="bg1"/>
                </a:solidFill>
                <a:latin typeface="Dosis" panose="02010603020202060003" pitchFamily="2" charset="0"/>
              </a:rPr>
              <a:t>2.</a:t>
            </a:r>
          </a:p>
          <a:p>
            <a:pPr algn="ctr"/>
            <a:r>
              <a:rPr lang="de-DE" sz="2800" b="1" dirty="0">
                <a:solidFill>
                  <a:schemeClr val="bg1"/>
                </a:solidFill>
                <a:latin typeface="Dosis" panose="02010603020202060003" pitchFamily="2" charset="0"/>
              </a:rPr>
              <a:t>Mentale und intellektuelle</a:t>
            </a:r>
          </a:p>
          <a:p>
            <a:pPr algn="ctr"/>
            <a:r>
              <a:rPr lang="de-DE" sz="2800" b="1" dirty="0">
                <a:solidFill>
                  <a:schemeClr val="bg1"/>
                </a:solidFill>
                <a:latin typeface="Dosis" panose="02010603020202060003" pitchFamily="2" charset="0"/>
              </a:rPr>
              <a:t>Rahmenbedingungen</a:t>
            </a:r>
            <a:endParaRPr lang="de-DE" sz="2000" dirty="0">
              <a:latin typeface="Dosis" panose="02010603020202060003" pitchFamily="2" charset="0"/>
            </a:endParaRPr>
          </a:p>
        </p:txBody>
      </p:sp>
      <p:sp>
        <p:nvSpPr>
          <p:cNvPr id="13" name="Textfeld 12">
            <a:extLst>
              <a:ext uri="{FF2B5EF4-FFF2-40B4-BE49-F238E27FC236}">
                <a16:creationId xmlns:a16="http://schemas.microsoft.com/office/drawing/2014/main" id="{0AB40452-DBA7-46DA-8273-12BD9B08F5CB}"/>
              </a:ext>
            </a:extLst>
          </p:cNvPr>
          <p:cNvSpPr txBox="1"/>
          <p:nvPr/>
        </p:nvSpPr>
        <p:spPr>
          <a:xfrm>
            <a:off x="524828" y="5627999"/>
            <a:ext cx="4037459" cy="1015663"/>
          </a:xfrm>
          <a:prstGeom prst="rect">
            <a:avLst/>
          </a:prstGeom>
          <a:noFill/>
        </p:spPr>
        <p:txBody>
          <a:bodyPr wrap="square" rtlCol="0">
            <a:spAutoFit/>
          </a:bodyPr>
          <a:lstStyle/>
          <a:p>
            <a:pPr algn="l"/>
            <a:r>
              <a:rPr lang="de-DE" sz="2000" dirty="0">
                <a:latin typeface="Dosis" panose="02010603020202060003" pitchFamily="2" charset="0"/>
              </a:rPr>
              <a:t>Bereitstellung von Werkzeugen, Frameworks, Literatur, </a:t>
            </a:r>
            <a:br>
              <a:rPr lang="de-DE" sz="2000" dirty="0">
                <a:latin typeface="Dosis" panose="02010603020202060003" pitchFamily="2" charset="0"/>
              </a:rPr>
            </a:br>
            <a:r>
              <a:rPr lang="de-DE" sz="2000" dirty="0">
                <a:latin typeface="Dosis" panose="02010603020202060003" pitchFamily="2" charset="0"/>
              </a:rPr>
              <a:t>Impulsreferate, …</a:t>
            </a:r>
          </a:p>
        </p:txBody>
      </p:sp>
      <p:pic>
        <p:nvPicPr>
          <p:cNvPr id="17" name="Grafik 16">
            <a:extLst>
              <a:ext uri="{FF2B5EF4-FFF2-40B4-BE49-F238E27FC236}">
                <a16:creationId xmlns:a16="http://schemas.microsoft.com/office/drawing/2014/main" id="{1FF625A2-F124-4E23-ADD9-1385D7F7BF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5922" y="-1217"/>
            <a:ext cx="5256584" cy="3312368"/>
          </a:xfrm>
          <a:prstGeom prst="rect">
            <a:avLst/>
          </a:prstGeom>
        </p:spPr>
      </p:pic>
      <p:pic>
        <p:nvPicPr>
          <p:cNvPr id="18" name="Grafik 17">
            <a:extLst>
              <a:ext uri="{FF2B5EF4-FFF2-40B4-BE49-F238E27FC236}">
                <a16:creationId xmlns:a16="http://schemas.microsoft.com/office/drawing/2014/main" id="{A947B4A8-17FE-4E06-A9E0-B055D08504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1835">
            <a:off x="5966002" y="4136696"/>
            <a:ext cx="6336704" cy="3431606"/>
          </a:xfrm>
          <a:prstGeom prst="rect">
            <a:avLst/>
          </a:prstGeom>
        </p:spPr>
      </p:pic>
      <p:pic>
        <p:nvPicPr>
          <p:cNvPr id="19" name="Grafik 18">
            <a:extLst>
              <a:ext uri="{FF2B5EF4-FFF2-40B4-BE49-F238E27FC236}">
                <a16:creationId xmlns:a16="http://schemas.microsoft.com/office/drawing/2014/main" id="{B5839959-7457-4122-B653-820B0ED335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0834554">
            <a:off x="7870545" y="1829195"/>
            <a:ext cx="4532004" cy="2736304"/>
          </a:xfrm>
          <a:prstGeom prst="rect">
            <a:avLst/>
          </a:prstGeom>
        </p:spPr>
      </p:pic>
    </p:spTree>
    <p:extLst>
      <p:ext uri="{BB962C8B-B14F-4D97-AF65-F5344CB8AC3E}">
        <p14:creationId xmlns:p14="http://schemas.microsoft.com/office/powerpoint/2010/main" val="260942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F0AEEC2-ADCE-45D3-86FC-F3E4111D53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858864">
            <a:off x="4608493" y="461582"/>
            <a:ext cx="5981164" cy="4485873"/>
          </a:xfrm>
          <a:prstGeom prst="rect">
            <a:avLst/>
          </a:prstGeom>
        </p:spPr>
      </p:pic>
      <p:pic>
        <p:nvPicPr>
          <p:cNvPr id="2" name="Picture 2" descr="OpenSpace Beta: Das Handbuch für organisationale Transformation in nur 90  Tagen - Hermann, Silke, Pfläging, Niels - Amazon.de: Bücher">
            <a:extLst>
              <a:ext uri="{FF2B5EF4-FFF2-40B4-BE49-F238E27FC236}">
                <a16:creationId xmlns:a16="http://schemas.microsoft.com/office/drawing/2014/main" id="{5D2818A6-94E8-429F-B9AD-EDA46214E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336" y="1185056"/>
            <a:ext cx="2376264" cy="37643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038D1119-6F14-4DD7-8E3C-0D1A6375EE2A}"/>
              </a:ext>
            </a:extLst>
          </p:cNvPr>
          <p:cNvSpPr txBox="1"/>
          <p:nvPr/>
        </p:nvSpPr>
        <p:spPr>
          <a:xfrm>
            <a:off x="479376" y="323945"/>
            <a:ext cx="10801200" cy="1077218"/>
          </a:xfrm>
          <a:prstGeom prst="rect">
            <a:avLst/>
          </a:prstGeom>
          <a:noFill/>
        </p:spPr>
        <p:txBody>
          <a:bodyPr wrap="square" rtlCol="0">
            <a:spAutoFit/>
          </a:bodyPr>
          <a:lstStyle/>
          <a:p>
            <a:pPr algn="l"/>
            <a:r>
              <a:rPr lang="de-DE" sz="3200" dirty="0">
                <a:latin typeface="Dosis" panose="02010603020202060003" pitchFamily="2" charset="0"/>
              </a:rPr>
              <a:t>Rahmenbedingungen für </a:t>
            </a:r>
            <a:br>
              <a:rPr lang="de-DE" sz="3200" dirty="0">
                <a:latin typeface="Dosis" panose="02010603020202060003" pitchFamily="2" charset="0"/>
              </a:rPr>
            </a:br>
            <a:r>
              <a:rPr lang="de-DE" sz="3200" dirty="0">
                <a:latin typeface="Dosis" panose="02010603020202060003" pitchFamily="2" charset="0"/>
              </a:rPr>
              <a:t>Service-Spaces gestalten:</a:t>
            </a:r>
          </a:p>
        </p:txBody>
      </p:sp>
      <p:sp>
        <p:nvSpPr>
          <p:cNvPr id="10" name="Ellipse 9">
            <a:extLst>
              <a:ext uri="{FF2B5EF4-FFF2-40B4-BE49-F238E27FC236}">
                <a16:creationId xmlns:a16="http://schemas.microsoft.com/office/drawing/2014/main" id="{E1D14186-1591-4DE3-A5C1-4B17B812A934}"/>
              </a:ext>
            </a:extLst>
          </p:cNvPr>
          <p:cNvSpPr/>
          <p:nvPr/>
        </p:nvSpPr>
        <p:spPr>
          <a:xfrm>
            <a:off x="695400" y="2175282"/>
            <a:ext cx="3312368" cy="3312368"/>
          </a:xfrm>
          <a:prstGeom prst="ellipse">
            <a:avLst/>
          </a:prstGeom>
          <a:solidFill>
            <a:srgbClr val="38566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2400" b="1" dirty="0">
              <a:latin typeface="Dosis" panose="02010603020202060003" pitchFamily="2" charset="0"/>
            </a:endParaRPr>
          </a:p>
        </p:txBody>
      </p:sp>
      <p:sp>
        <p:nvSpPr>
          <p:cNvPr id="11" name="Textfeld 10">
            <a:extLst>
              <a:ext uri="{FF2B5EF4-FFF2-40B4-BE49-F238E27FC236}">
                <a16:creationId xmlns:a16="http://schemas.microsoft.com/office/drawing/2014/main" id="{17A6CE81-CB63-44C9-A0EF-2C738BA9EB02}"/>
              </a:ext>
            </a:extLst>
          </p:cNvPr>
          <p:cNvSpPr txBox="1"/>
          <p:nvPr/>
        </p:nvSpPr>
        <p:spPr>
          <a:xfrm>
            <a:off x="479376" y="2980109"/>
            <a:ext cx="3708412" cy="1384995"/>
          </a:xfrm>
          <a:prstGeom prst="rect">
            <a:avLst/>
          </a:prstGeom>
          <a:noFill/>
        </p:spPr>
        <p:txBody>
          <a:bodyPr wrap="square" rtlCol="0">
            <a:spAutoFit/>
          </a:bodyPr>
          <a:lstStyle/>
          <a:p>
            <a:pPr algn="ctr"/>
            <a:r>
              <a:rPr lang="de-DE" sz="2800" b="1" dirty="0">
                <a:solidFill>
                  <a:schemeClr val="bg1"/>
                </a:solidFill>
                <a:latin typeface="Dosis" panose="02010603020202060003" pitchFamily="2" charset="0"/>
              </a:rPr>
              <a:t>3.</a:t>
            </a:r>
          </a:p>
          <a:p>
            <a:pPr algn="ctr"/>
            <a:r>
              <a:rPr lang="de-DE" sz="2800" b="1" dirty="0">
                <a:solidFill>
                  <a:schemeClr val="bg1"/>
                </a:solidFill>
                <a:latin typeface="Dosis" panose="02010603020202060003" pitchFamily="2" charset="0"/>
              </a:rPr>
              <a:t>Sozio-kulturelle</a:t>
            </a:r>
          </a:p>
          <a:p>
            <a:pPr algn="ctr"/>
            <a:r>
              <a:rPr lang="de-DE" sz="2800" b="1" dirty="0">
                <a:solidFill>
                  <a:schemeClr val="bg1"/>
                </a:solidFill>
                <a:latin typeface="Dosis" panose="02010603020202060003" pitchFamily="2" charset="0"/>
              </a:rPr>
              <a:t>Rahmenbedingungen</a:t>
            </a:r>
            <a:endParaRPr lang="de-DE" sz="2000" dirty="0">
              <a:latin typeface="Dosis" panose="02010603020202060003" pitchFamily="2" charset="0"/>
            </a:endParaRPr>
          </a:p>
        </p:txBody>
      </p:sp>
      <p:sp>
        <p:nvSpPr>
          <p:cNvPr id="13" name="Textfeld 12">
            <a:extLst>
              <a:ext uri="{FF2B5EF4-FFF2-40B4-BE49-F238E27FC236}">
                <a16:creationId xmlns:a16="http://schemas.microsoft.com/office/drawing/2014/main" id="{0AB40452-DBA7-46DA-8273-12BD9B08F5CB}"/>
              </a:ext>
            </a:extLst>
          </p:cNvPr>
          <p:cNvSpPr txBox="1"/>
          <p:nvPr/>
        </p:nvSpPr>
        <p:spPr>
          <a:xfrm>
            <a:off x="524828" y="5627999"/>
            <a:ext cx="4037459" cy="707886"/>
          </a:xfrm>
          <a:prstGeom prst="rect">
            <a:avLst/>
          </a:prstGeom>
          <a:noFill/>
        </p:spPr>
        <p:txBody>
          <a:bodyPr wrap="square" rtlCol="0">
            <a:spAutoFit/>
          </a:bodyPr>
          <a:lstStyle/>
          <a:p>
            <a:pPr algn="l"/>
            <a:r>
              <a:rPr lang="de-DE" sz="2000" dirty="0">
                <a:latin typeface="Dosis" panose="02010603020202060003" pitchFamily="2" charset="0"/>
              </a:rPr>
              <a:t>Atmosphäre, Respekt, </a:t>
            </a:r>
            <a:br>
              <a:rPr lang="de-DE" sz="2000" dirty="0">
                <a:latin typeface="Dosis" panose="02010603020202060003" pitchFamily="2" charset="0"/>
              </a:rPr>
            </a:br>
            <a:r>
              <a:rPr lang="de-DE" sz="2000" dirty="0">
                <a:latin typeface="Dosis" panose="02010603020202060003" pitchFamily="2" charset="0"/>
              </a:rPr>
              <a:t>keine Denk-Tabus, …</a:t>
            </a:r>
          </a:p>
        </p:txBody>
      </p:sp>
      <p:pic>
        <p:nvPicPr>
          <p:cNvPr id="1026" name="Picture 2">
            <a:extLst>
              <a:ext uri="{FF2B5EF4-FFF2-40B4-BE49-F238E27FC236}">
                <a16:creationId xmlns:a16="http://schemas.microsoft.com/office/drawing/2014/main" id="{429B0C16-EE4E-4F9B-A55C-58A3FE4E26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701829">
            <a:off x="7530404" y="4002808"/>
            <a:ext cx="5217436" cy="260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1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65DAE6-7420-442C-B17E-6F274B084C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6857999"/>
          </a:xfrm>
          <a:prstGeom prst="rect">
            <a:avLst/>
          </a:prstGeom>
        </p:spPr>
      </p:pic>
      <p:sp>
        <p:nvSpPr>
          <p:cNvPr id="5" name="Textfeld 4">
            <a:extLst>
              <a:ext uri="{FF2B5EF4-FFF2-40B4-BE49-F238E27FC236}">
                <a16:creationId xmlns:a16="http://schemas.microsoft.com/office/drawing/2014/main" id="{6B64FB8D-24FA-4A31-993F-CFBCDCF53F4B}"/>
              </a:ext>
            </a:extLst>
          </p:cNvPr>
          <p:cNvSpPr txBox="1"/>
          <p:nvPr/>
        </p:nvSpPr>
        <p:spPr>
          <a:xfrm>
            <a:off x="1919536" y="1772816"/>
            <a:ext cx="9505056" cy="4185761"/>
          </a:xfrm>
          <a:prstGeom prst="rect">
            <a:avLst/>
          </a:prstGeom>
          <a:noFill/>
        </p:spPr>
        <p:txBody>
          <a:bodyPr wrap="square" rtlCol="0">
            <a:spAutoFit/>
          </a:bodyPr>
          <a:lstStyle/>
          <a:p>
            <a:pPr algn="l"/>
            <a:r>
              <a:rPr lang="de-DE" sz="3200" dirty="0">
                <a:solidFill>
                  <a:schemeClr val="bg1"/>
                </a:solidFill>
                <a:latin typeface="Dosis" panose="02010603020202060003" pitchFamily="2" charset="0"/>
              </a:rPr>
              <a:t>Werden wir jetzt gemeinsam noch klüger! </a:t>
            </a:r>
          </a:p>
          <a:p>
            <a:pPr algn="l"/>
            <a:endParaRPr lang="de-DE" sz="3200" dirty="0">
              <a:solidFill>
                <a:schemeClr val="bg1"/>
              </a:solidFill>
              <a:latin typeface="Dosis" panose="02010603020202060003" pitchFamily="2" charset="0"/>
            </a:endParaRPr>
          </a:p>
          <a:p>
            <a:pPr algn="l"/>
            <a:r>
              <a:rPr lang="de-DE" sz="3200" dirty="0">
                <a:solidFill>
                  <a:schemeClr val="bg1"/>
                </a:solidFill>
                <a:latin typeface="Dosis" panose="02010603020202060003" pitchFamily="2" charset="0"/>
              </a:rPr>
              <a:t>Eröffnen wir neue Wissensräume:</a:t>
            </a:r>
          </a:p>
          <a:p>
            <a:pPr algn="l"/>
            <a:r>
              <a:rPr lang="de-DE" sz="3200" dirty="0">
                <a:solidFill>
                  <a:schemeClr val="bg1"/>
                </a:solidFill>
                <a:latin typeface="Dosis" panose="02010603020202060003" pitchFamily="2" charset="0"/>
              </a:rPr>
              <a:t>Teilen Sie Ihr Wissen  - z.B.:</a:t>
            </a:r>
            <a:br>
              <a:rPr lang="de-DE" sz="3200" dirty="0">
                <a:solidFill>
                  <a:schemeClr val="bg1"/>
                </a:solidFill>
                <a:latin typeface="Dosis" panose="02010603020202060003" pitchFamily="2" charset="0"/>
              </a:rPr>
            </a:br>
            <a:endParaRPr lang="de-DE" sz="1000" dirty="0">
              <a:solidFill>
                <a:schemeClr val="bg1"/>
              </a:solidFill>
              <a:latin typeface="Dosis" panose="02010603020202060003" pitchFamily="2" charset="0"/>
            </a:endParaRPr>
          </a:p>
          <a:p>
            <a:pPr marL="457200" indent="-457200" algn="l">
              <a:buFont typeface="Arial" panose="020B0604020202020204" pitchFamily="34" charset="0"/>
              <a:buChar char="•"/>
            </a:pPr>
            <a:r>
              <a:rPr lang="de-DE" sz="3200" dirty="0">
                <a:solidFill>
                  <a:schemeClr val="bg1"/>
                </a:solidFill>
                <a:latin typeface="Dosis" panose="02010603020202060003" pitchFamily="2" charset="0"/>
              </a:rPr>
              <a:t>Wo ermöglichen Sie in Ihren Unternehmen schon Wissensräume?</a:t>
            </a:r>
          </a:p>
          <a:p>
            <a:pPr marL="457200" indent="-457200" algn="l">
              <a:buFont typeface="Arial" panose="020B0604020202020204" pitchFamily="34" charset="0"/>
              <a:buChar char="•"/>
            </a:pPr>
            <a:r>
              <a:rPr lang="de-DE" sz="3200" dirty="0">
                <a:solidFill>
                  <a:schemeClr val="bg1"/>
                </a:solidFill>
                <a:latin typeface="Dosis" panose="02010603020202060003" pitchFamily="2" charset="0"/>
              </a:rPr>
              <a:t>Wie geht es Ihnen in der Zusammenarbeit mit Teams?</a:t>
            </a:r>
          </a:p>
          <a:p>
            <a:pPr marL="457200" indent="-457200" algn="l">
              <a:buFont typeface="Arial" panose="020B0604020202020204" pitchFamily="34" charset="0"/>
              <a:buChar char="•"/>
            </a:pPr>
            <a:r>
              <a:rPr lang="de-DE" sz="3200" dirty="0">
                <a:solidFill>
                  <a:schemeClr val="bg1"/>
                </a:solidFill>
                <a:latin typeface="Dosis" panose="02010603020202060003" pitchFamily="2" charset="0"/>
              </a:rPr>
              <a:t>Was haben Sie schon alles beobachtet?</a:t>
            </a:r>
          </a:p>
        </p:txBody>
      </p:sp>
      <p:sp>
        <p:nvSpPr>
          <p:cNvPr id="21" name="Textfeld 20">
            <a:extLst>
              <a:ext uri="{FF2B5EF4-FFF2-40B4-BE49-F238E27FC236}">
                <a16:creationId xmlns:a16="http://schemas.microsoft.com/office/drawing/2014/main" id="{EDA23F45-9DE5-407D-AE8F-A8E88D6E8AE2}"/>
              </a:ext>
            </a:extLst>
          </p:cNvPr>
          <p:cNvSpPr txBox="1"/>
          <p:nvPr/>
        </p:nvSpPr>
        <p:spPr>
          <a:xfrm>
            <a:off x="4148935" y="556914"/>
            <a:ext cx="4924421" cy="830997"/>
          </a:xfrm>
          <a:prstGeom prst="rect">
            <a:avLst/>
          </a:prstGeom>
          <a:noFill/>
        </p:spPr>
        <p:txBody>
          <a:bodyPr wrap="square" rtlCol="0">
            <a:spAutoFit/>
          </a:bodyPr>
          <a:lstStyle/>
          <a:p>
            <a:pPr algn="l"/>
            <a:r>
              <a:rPr lang="de-DE" sz="4800" b="1" dirty="0">
                <a:solidFill>
                  <a:srgbClr val="FEC838"/>
                </a:solidFill>
                <a:latin typeface="Dosis" panose="02010603020202060003" pitchFamily="2" charset="0"/>
              </a:rPr>
              <a:t>„Enabling Spaces“</a:t>
            </a:r>
          </a:p>
        </p:txBody>
      </p:sp>
      <p:pic>
        <p:nvPicPr>
          <p:cNvPr id="22" name="Grafik 21">
            <a:extLst>
              <a:ext uri="{FF2B5EF4-FFF2-40B4-BE49-F238E27FC236}">
                <a16:creationId xmlns:a16="http://schemas.microsoft.com/office/drawing/2014/main" id="{DA22FBCB-9367-4D55-BB87-8D83E024844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88288" y="1556792"/>
            <a:ext cx="1285483" cy="1307271"/>
          </a:xfrm>
          <a:prstGeom prst="rect">
            <a:avLst/>
          </a:prstGeom>
        </p:spPr>
      </p:pic>
    </p:spTree>
    <p:extLst>
      <p:ext uri="{BB962C8B-B14F-4D97-AF65-F5344CB8AC3E}">
        <p14:creationId xmlns:p14="http://schemas.microsoft.com/office/powerpoint/2010/main" val="1484979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F6709884-0030-471A-9117-0441E3A71CB0}"/>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1833" y="-2"/>
            <a:ext cx="6713529" cy="6858002"/>
          </a:xfrm>
          <a:prstGeom prst="rect">
            <a:avLst/>
          </a:prstGeom>
        </p:spPr>
      </p:pic>
      <p:sp>
        <p:nvSpPr>
          <p:cNvPr id="16" name="Rechteck 15"/>
          <p:cNvSpPr/>
          <p:nvPr/>
        </p:nvSpPr>
        <p:spPr>
          <a:xfrm>
            <a:off x="515888" y="5157192"/>
            <a:ext cx="2232249" cy="1021791"/>
          </a:xfrm>
          <a:prstGeom prst="rect">
            <a:avLst/>
          </a:prstGeom>
          <a:solidFill>
            <a:srgbClr val="00A19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latin typeface="Franklin Gothic Book" panose="020B0503020102020204" pitchFamily="34" charset="0"/>
            </a:endParaRPr>
          </a:p>
        </p:txBody>
      </p:sp>
      <p:sp>
        <p:nvSpPr>
          <p:cNvPr id="6" name="Rechteck 5"/>
          <p:cNvSpPr/>
          <p:nvPr/>
        </p:nvSpPr>
        <p:spPr>
          <a:xfrm>
            <a:off x="6636567" y="0"/>
            <a:ext cx="5555433" cy="6885384"/>
          </a:xfrm>
          <a:prstGeom prst="rect">
            <a:avLst/>
          </a:prstGeom>
          <a:solidFill>
            <a:srgbClr val="00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latin typeface="Franklin Gothic Book" panose="020B0503020102020204" pitchFamily="34" charset="0"/>
            </a:endParaRPr>
          </a:p>
        </p:txBody>
      </p:sp>
      <p:sp>
        <p:nvSpPr>
          <p:cNvPr id="8" name="Rectangle 42"/>
          <p:cNvSpPr/>
          <p:nvPr/>
        </p:nvSpPr>
        <p:spPr>
          <a:xfrm>
            <a:off x="660353" y="5301209"/>
            <a:ext cx="1703993" cy="970137"/>
          </a:xfrm>
          <a:prstGeom prst="rect">
            <a:avLst/>
          </a:prstGeom>
        </p:spPr>
        <p:txBody>
          <a:bodyPr wrap="none" lIns="0" tIns="0" rIns="0" bIns="0">
            <a:spAutoFit/>
          </a:bodyPr>
          <a:lstStyle/>
          <a:p>
            <a:pPr>
              <a:spcAft>
                <a:spcPts val="600"/>
              </a:spcAft>
            </a:pPr>
            <a:r>
              <a:rPr lang="en-US" dirty="0">
                <a:solidFill>
                  <a:schemeClr val="bg1"/>
                </a:solidFill>
                <a:latin typeface="Dosis" panose="02010603020202060003" pitchFamily="2" charset="0"/>
                <a:ea typeface="Open Sans Light" panose="020B0306030504020204" pitchFamily="34" charset="0"/>
                <a:cs typeface="Open Sans Light" panose="020B0306030504020204" pitchFamily="34" charset="0"/>
              </a:rPr>
              <a:t>Dr. Barbara Aigner</a:t>
            </a:r>
            <a:br>
              <a:rPr lang="en-US" sz="1400" dirty="0">
                <a:solidFill>
                  <a:schemeClr val="bg1"/>
                </a:solidFill>
                <a:latin typeface="Dosis" panose="02010603020202060003" pitchFamily="2" charset="0"/>
                <a:ea typeface="Open Sans Light" panose="020B0306030504020204" pitchFamily="34" charset="0"/>
                <a:cs typeface="Open Sans Light" panose="020B0306030504020204" pitchFamily="34" charset="0"/>
              </a:rPr>
            </a:br>
            <a:r>
              <a:rPr lang="de-DE" sz="1200" dirty="0">
                <a:solidFill>
                  <a:schemeClr val="bg1"/>
                </a:solidFill>
                <a:latin typeface="Dosis" panose="02010603020202060003" pitchFamily="2" charset="0"/>
                <a:cs typeface="Arial" charset="0"/>
              </a:rPr>
              <a:t>Geschäftsführerin</a:t>
            </a:r>
            <a:br>
              <a:rPr lang="en-US" sz="1150" dirty="0">
                <a:solidFill>
                  <a:schemeClr val="bg1"/>
                </a:solidFill>
                <a:latin typeface="Dosis" panose="02010603020202060003" pitchFamily="2" charset="0"/>
                <a:ea typeface="Open Sans Light" panose="020B0306030504020204" pitchFamily="34" charset="0"/>
                <a:cs typeface="Open Sans Light" panose="020B0306030504020204" pitchFamily="34" charset="0"/>
              </a:rPr>
            </a:br>
            <a:r>
              <a:rPr lang="en-US" sz="1150" dirty="0">
                <a:solidFill>
                  <a:schemeClr val="bg1"/>
                </a:solidFill>
                <a:latin typeface="Dosis" panose="02010603020202060003" pitchFamily="2" charset="0"/>
                <a:ea typeface="Open Sans Light" panose="020B0306030504020204" pitchFamily="34" charset="0"/>
                <a:cs typeface="Open Sans Light" panose="020B0306030504020204" pitchFamily="34" charset="0"/>
              </a:rPr>
              <a:t>Barbara.aigner@kunde21..com</a:t>
            </a:r>
          </a:p>
          <a:p>
            <a:pPr>
              <a:spcAft>
                <a:spcPts val="600"/>
              </a:spcAft>
            </a:pPr>
            <a:br>
              <a:rPr lang="en-US" sz="1150" dirty="0">
                <a:solidFill>
                  <a:schemeClr val="bg1"/>
                </a:solidFill>
                <a:latin typeface="Dosis" panose="02010603020202060003" pitchFamily="2" charset="0"/>
                <a:ea typeface="Open Sans Light" panose="020B0306030504020204" pitchFamily="34" charset="0"/>
                <a:cs typeface="Open Sans Light" panose="020B0306030504020204" pitchFamily="34" charset="0"/>
              </a:rPr>
            </a:br>
            <a:endParaRPr lang="bg-BG" sz="1150" dirty="0">
              <a:solidFill>
                <a:schemeClr val="bg1"/>
              </a:solidFill>
              <a:latin typeface="Franklin Gothic Book" panose="020B0503020102020204" pitchFamily="34" charset="0"/>
              <a:ea typeface="Open Sans Semibold" panose="020B0706030804020204" pitchFamily="34" charset="0"/>
              <a:cs typeface="Open Sans Semibold" panose="020B0706030804020204" pitchFamily="34" charset="0"/>
            </a:endParaRPr>
          </a:p>
        </p:txBody>
      </p:sp>
      <p:sp>
        <p:nvSpPr>
          <p:cNvPr id="13" name="TextBox 40"/>
          <p:cNvSpPr txBox="1"/>
          <p:nvPr/>
        </p:nvSpPr>
        <p:spPr>
          <a:xfrm>
            <a:off x="7491646" y="4869160"/>
            <a:ext cx="2204754" cy="1625056"/>
          </a:xfrm>
          <a:prstGeom prst="rect">
            <a:avLst/>
          </a:prstGeom>
          <a:noFill/>
        </p:spPr>
        <p:txBody>
          <a:bodyPr wrap="square" lIns="0" tIns="0" rIns="91433" bIns="45716" rtlCol="0">
            <a:spAutoFit/>
          </a:bodyPr>
          <a:lstStyle/>
          <a:p>
            <a:pPr>
              <a:lnSpc>
                <a:spcPct val="120000"/>
              </a:lnSpc>
              <a:spcBef>
                <a:spcPct val="50000"/>
              </a:spcBef>
              <a:spcAft>
                <a:spcPts val="600"/>
              </a:spcAft>
            </a:pPr>
            <a:r>
              <a:rPr lang="de-DE" sz="1200" dirty="0">
                <a:solidFill>
                  <a:schemeClr val="bg1"/>
                </a:solidFill>
                <a:latin typeface="Dosis" panose="02010603020202060003" pitchFamily="2" charset="0"/>
                <a:cs typeface="Arial" charset="0"/>
              </a:rPr>
              <a:t>Theaterplatz 5</a:t>
            </a:r>
            <a:br>
              <a:rPr lang="de-DE" sz="1200" dirty="0">
                <a:solidFill>
                  <a:schemeClr val="bg1"/>
                </a:solidFill>
                <a:latin typeface="Dosis" panose="02010603020202060003" pitchFamily="2" charset="0"/>
                <a:cs typeface="Arial" charset="0"/>
              </a:rPr>
            </a:br>
            <a:r>
              <a:rPr lang="de-DE" sz="1200" dirty="0">
                <a:solidFill>
                  <a:schemeClr val="bg1"/>
                </a:solidFill>
                <a:latin typeface="Dosis" panose="02010603020202060003" pitchFamily="2" charset="0"/>
                <a:cs typeface="Arial" charset="0"/>
              </a:rPr>
              <a:t>A-2500 Baden</a:t>
            </a:r>
          </a:p>
          <a:p>
            <a:pPr>
              <a:spcBef>
                <a:spcPct val="20000"/>
              </a:spcBef>
              <a:spcAft>
                <a:spcPts val="600"/>
              </a:spcAft>
            </a:pPr>
            <a:r>
              <a:rPr lang="de-AT" sz="1200" dirty="0">
                <a:solidFill>
                  <a:schemeClr val="bg1"/>
                </a:solidFill>
                <a:latin typeface="Dosis" panose="02010603020202060003" pitchFamily="2" charset="0"/>
                <a:cs typeface="Arial" charset="0"/>
              </a:rPr>
              <a:t>Landstr. Hauptstr. 99-101/3/2A</a:t>
            </a:r>
            <a:br>
              <a:rPr lang="de-AT" sz="1200" dirty="0">
                <a:solidFill>
                  <a:schemeClr val="bg1"/>
                </a:solidFill>
                <a:latin typeface="Dosis" panose="02010603020202060003" pitchFamily="2" charset="0"/>
                <a:cs typeface="Arial" charset="0"/>
              </a:rPr>
            </a:br>
            <a:r>
              <a:rPr lang="de-AT" sz="1200" dirty="0">
                <a:solidFill>
                  <a:schemeClr val="bg1"/>
                </a:solidFill>
                <a:latin typeface="Dosis" panose="02010603020202060003" pitchFamily="2" charset="0"/>
                <a:cs typeface="Arial" charset="0"/>
              </a:rPr>
              <a:t>A-1030 Wien</a:t>
            </a:r>
          </a:p>
          <a:p>
            <a:pPr>
              <a:spcBef>
                <a:spcPct val="20000"/>
              </a:spcBef>
              <a:spcAft>
                <a:spcPts val="600"/>
              </a:spcAft>
            </a:pPr>
            <a:r>
              <a:rPr lang="de-AT" sz="1200" dirty="0">
                <a:solidFill>
                  <a:schemeClr val="bg1"/>
                </a:solidFill>
                <a:latin typeface="Dosis" panose="02010603020202060003" pitchFamily="2" charset="0"/>
              </a:rPr>
              <a:t>www.kunde21.com</a:t>
            </a:r>
            <a:br>
              <a:rPr lang="de-AT" sz="1200" dirty="0">
                <a:solidFill>
                  <a:schemeClr val="bg1"/>
                </a:solidFill>
                <a:latin typeface="Dosis" panose="02010603020202060003" pitchFamily="2" charset="0"/>
              </a:rPr>
            </a:br>
            <a:r>
              <a:rPr lang="de-AT" sz="1200" dirty="0">
                <a:solidFill>
                  <a:schemeClr val="bg1"/>
                </a:solidFill>
                <a:latin typeface="Dosis" panose="02010603020202060003" pitchFamily="2" charset="0"/>
              </a:rPr>
              <a:t>office@kunde21.com</a:t>
            </a:r>
            <a:br>
              <a:rPr lang="de-AT" sz="1100" dirty="0">
                <a:solidFill>
                  <a:schemeClr val="bg1"/>
                </a:solidFill>
                <a:latin typeface="Dosis" panose="02010603020202060003" pitchFamily="2" charset="0"/>
              </a:rPr>
            </a:br>
            <a:endParaRPr lang="de-DE" sz="1100" dirty="0">
              <a:solidFill>
                <a:schemeClr val="bg1"/>
              </a:solidFill>
              <a:latin typeface="Dosis" panose="02010603020202060003" pitchFamily="2" charset="0"/>
              <a:cs typeface="Arial" charset="0"/>
            </a:endParaRP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2144" y="764705"/>
            <a:ext cx="2088000" cy="866161"/>
          </a:xfrm>
          <a:prstGeom prst="rect">
            <a:avLst/>
          </a:prstGeom>
        </p:spPr>
      </p:pic>
      <p:pic>
        <p:nvPicPr>
          <p:cNvPr id="21" name="Grafik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92144" y="1858606"/>
            <a:ext cx="2088000" cy="706298"/>
          </a:xfrm>
          <a:prstGeom prst="rect">
            <a:avLst/>
          </a:prstGeom>
        </p:spPr>
      </p:pic>
      <p:sp>
        <p:nvSpPr>
          <p:cNvPr id="20" name="Rechteck 19"/>
          <p:cNvSpPr/>
          <p:nvPr/>
        </p:nvSpPr>
        <p:spPr>
          <a:xfrm>
            <a:off x="3324201" y="5517232"/>
            <a:ext cx="2865169" cy="1021791"/>
          </a:xfrm>
          <a:prstGeom prst="rect">
            <a:avLst/>
          </a:prstGeom>
          <a:solidFill>
            <a:srgbClr val="00A19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latin typeface="Franklin Gothic Book" panose="020B0503020102020204" pitchFamily="34" charset="0"/>
            </a:endParaRPr>
          </a:p>
        </p:txBody>
      </p:sp>
      <p:sp>
        <p:nvSpPr>
          <p:cNvPr id="19" name="Rechteck 18"/>
          <p:cNvSpPr/>
          <p:nvPr/>
        </p:nvSpPr>
        <p:spPr>
          <a:xfrm>
            <a:off x="3453066" y="5611306"/>
            <a:ext cx="2004075" cy="639278"/>
          </a:xfrm>
          <a:prstGeom prst="rect">
            <a:avLst/>
          </a:prstGeom>
        </p:spPr>
        <p:txBody>
          <a:bodyPr wrap="none">
            <a:spAutoFit/>
          </a:bodyPr>
          <a:lstStyle/>
          <a:p>
            <a:r>
              <a:rPr lang="en-US" dirty="0">
                <a:solidFill>
                  <a:schemeClr val="bg1"/>
                </a:solidFill>
                <a:latin typeface="Dosis" panose="02010603020202060003" pitchFamily="2" charset="0"/>
                <a:ea typeface="Open Sans Semibold" panose="020B0706030804020204" pitchFamily="34" charset="0"/>
                <a:cs typeface="Open Sans Semibold" panose="020B0706030804020204" pitchFamily="34" charset="0"/>
              </a:rPr>
              <a:t>Alexandra Nagy MSC MBA</a:t>
            </a:r>
            <a:br>
              <a:rPr lang="en-US" dirty="0">
                <a:solidFill>
                  <a:schemeClr val="bg1"/>
                </a:solidFill>
                <a:latin typeface="Dosis" panose="02010603020202060003" pitchFamily="2" charset="0"/>
                <a:ea typeface="Open Sans Semibold" panose="020B0706030804020204" pitchFamily="34" charset="0"/>
                <a:cs typeface="Open Sans Semibold" panose="020B0706030804020204" pitchFamily="34" charset="0"/>
              </a:rPr>
            </a:br>
            <a:r>
              <a:rPr lang="de-DE" sz="1200" dirty="0">
                <a:solidFill>
                  <a:schemeClr val="bg1"/>
                </a:solidFill>
                <a:latin typeface="Dosis" panose="02010603020202060003" pitchFamily="2" charset="0"/>
                <a:cs typeface="Arial" charset="0"/>
              </a:rPr>
              <a:t>Geschäftsführerin</a:t>
            </a:r>
          </a:p>
          <a:p>
            <a:r>
              <a:rPr lang="de-DE" sz="1200" dirty="0">
                <a:solidFill>
                  <a:schemeClr val="bg1"/>
                </a:solidFill>
                <a:latin typeface="Dosis" panose="02010603020202060003" pitchFamily="2" charset="0"/>
                <a:cs typeface="Arial" charset="0"/>
              </a:rPr>
              <a:t>Alexandra.nagy@kunde21..com</a:t>
            </a:r>
            <a:endParaRPr lang="de-AT" sz="1200" dirty="0">
              <a:latin typeface="Dosis" panose="02010603020202060003" pitchFamily="2" charset="0"/>
            </a:endParaRPr>
          </a:p>
        </p:txBody>
      </p:sp>
    </p:spTree>
    <p:extLst>
      <p:ext uri="{BB962C8B-B14F-4D97-AF65-F5344CB8AC3E}">
        <p14:creationId xmlns:p14="http://schemas.microsoft.com/office/powerpoint/2010/main" val="2316179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B1C97D-D2FA-47B8-82DA-390B6C9F71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288688" cy="6912387"/>
          </a:xfrm>
          <a:prstGeom prst="rect">
            <a:avLst/>
          </a:prstGeom>
        </p:spPr>
      </p:pic>
      <p:sp>
        <p:nvSpPr>
          <p:cNvPr id="4" name="Rechteck 3">
            <a:extLst>
              <a:ext uri="{FF2B5EF4-FFF2-40B4-BE49-F238E27FC236}">
                <a16:creationId xmlns:a16="http://schemas.microsoft.com/office/drawing/2014/main" id="{45B54212-28C3-4A22-9F06-9C132C224DA8}"/>
              </a:ext>
            </a:extLst>
          </p:cNvPr>
          <p:cNvSpPr/>
          <p:nvPr/>
        </p:nvSpPr>
        <p:spPr>
          <a:xfrm>
            <a:off x="4007768" y="0"/>
            <a:ext cx="8280920" cy="691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58176EAE-B402-46BD-8881-F2E556D42ED1}"/>
              </a:ext>
            </a:extLst>
          </p:cNvPr>
          <p:cNvSpPr txBox="1"/>
          <p:nvPr/>
        </p:nvSpPr>
        <p:spPr>
          <a:xfrm>
            <a:off x="330694" y="116633"/>
            <a:ext cx="3096344" cy="1200329"/>
          </a:xfrm>
          <a:prstGeom prst="rect">
            <a:avLst/>
          </a:prstGeom>
          <a:noFill/>
        </p:spPr>
        <p:txBody>
          <a:bodyPr wrap="square" rtlCol="0">
            <a:spAutoFit/>
          </a:bodyPr>
          <a:lstStyle/>
          <a:p>
            <a:pPr algn="l"/>
            <a:r>
              <a:rPr lang="de-DE" sz="3600" b="1" dirty="0">
                <a:solidFill>
                  <a:schemeClr val="bg1"/>
                </a:solidFill>
                <a:latin typeface="Dosis" panose="02010603020202060003" pitchFamily="2" charset="0"/>
              </a:rPr>
              <a:t>The Wisdom </a:t>
            </a:r>
            <a:br>
              <a:rPr lang="de-DE" sz="3600" b="1" dirty="0">
                <a:solidFill>
                  <a:schemeClr val="bg1"/>
                </a:solidFill>
                <a:latin typeface="Dosis" panose="02010603020202060003" pitchFamily="2" charset="0"/>
              </a:rPr>
            </a:br>
            <a:r>
              <a:rPr lang="de-DE" sz="3600" b="1" dirty="0" err="1">
                <a:solidFill>
                  <a:schemeClr val="bg1"/>
                </a:solidFill>
                <a:latin typeface="Dosis" panose="02010603020202060003" pitchFamily="2" charset="0"/>
              </a:rPr>
              <a:t>of</a:t>
            </a:r>
            <a:r>
              <a:rPr lang="de-DE" sz="3600" b="1" dirty="0">
                <a:solidFill>
                  <a:schemeClr val="bg1"/>
                </a:solidFill>
                <a:latin typeface="Dosis" panose="02010603020202060003" pitchFamily="2" charset="0"/>
              </a:rPr>
              <a:t> the </a:t>
            </a:r>
            <a:r>
              <a:rPr lang="de-DE" sz="3600" b="1" dirty="0" err="1">
                <a:solidFill>
                  <a:schemeClr val="bg1"/>
                </a:solidFill>
                <a:latin typeface="Dosis" panose="02010603020202060003" pitchFamily="2" charset="0"/>
              </a:rPr>
              <a:t>Crowd</a:t>
            </a:r>
            <a:endParaRPr lang="de-DE" sz="3600" b="1" dirty="0">
              <a:solidFill>
                <a:schemeClr val="bg1"/>
              </a:solidFill>
              <a:latin typeface="Dosis" panose="02010603020202060003" pitchFamily="2" charset="0"/>
            </a:endParaRPr>
          </a:p>
        </p:txBody>
      </p:sp>
    </p:spTree>
    <p:extLst>
      <p:ext uri="{BB962C8B-B14F-4D97-AF65-F5344CB8AC3E}">
        <p14:creationId xmlns:p14="http://schemas.microsoft.com/office/powerpoint/2010/main" val="876950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B1C97D-D2FA-47B8-82DA-390B6C9F71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288688" cy="6912387"/>
          </a:xfrm>
          <a:prstGeom prst="rect">
            <a:avLst/>
          </a:prstGeom>
        </p:spPr>
      </p:pic>
      <p:sp>
        <p:nvSpPr>
          <p:cNvPr id="4" name="Rechteck 3">
            <a:extLst>
              <a:ext uri="{FF2B5EF4-FFF2-40B4-BE49-F238E27FC236}">
                <a16:creationId xmlns:a16="http://schemas.microsoft.com/office/drawing/2014/main" id="{581D342C-628E-48D4-8CD7-3970305F73AC}"/>
              </a:ext>
            </a:extLst>
          </p:cNvPr>
          <p:cNvSpPr/>
          <p:nvPr/>
        </p:nvSpPr>
        <p:spPr>
          <a:xfrm>
            <a:off x="8112224" y="0"/>
            <a:ext cx="4176464" cy="6912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5436C73F-24B6-47E7-AC5E-EEE98898C3DF}"/>
              </a:ext>
            </a:extLst>
          </p:cNvPr>
          <p:cNvSpPr txBox="1"/>
          <p:nvPr/>
        </p:nvSpPr>
        <p:spPr>
          <a:xfrm>
            <a:off x="330694" y="116633"/>
            <a:ext cx="3096344" cy="1200329"/>
          </a:xfrm>
          <a:prstGeom prst="rect">
            <a:avLst/>
          </a:prstGeom>
          <a:noFill/>
        </p:spPr>
        <p:txBody>
          <a:bodyPr wrap="square" rtlCol="0">
            <a:spAutoFit/>
          </a:bodyPr>
          <a:lstStyle/>
          <a:p>
            <a:pPr algn="l"/>
            <a:r>
              <a:rPr lang="de-DE" sz="3600" b="1" dirty="0">
                <a:solidFill>
                  <a:schemeClr val="bg1"/>
                </a:solidFill>
                <a:latin typeface="Dosis" panose="02010603020202060003" pitchFamily="2" charset="0"/>
              </a:rPr>
              <a:t>The Wisdom </a:t>
            </a:r>
            <a:br>
              <a:rPr lang="de-DE" sz="3600" b="1" dirty="0">
                <a:solidFill>
                  <a:schemeClr val="bg1"/>
                </a:solidFill>
                <a:latin typeface="Dosis" panose="02010603020202060003" pitchFamily="2" charset="0"/>
              </a:rPr>
            </a:br>
            <a:r>
              <a:rPr lang="de-DE" sz="3600" b="1" dirty="0" err="1">
                <a:solidFill>
                  <a:schemeClr val="bg1"/>
                </a:solidFill>
                <a:latin typeface="Dosis" panose="02010603020202060003" pitchFamily="2" charset="0"/>
              </a:rPr>
              <a:t>of</a:t>
            </a:r>
            <a:r>
              <a:rPr lang="de-DE" sz="3600" b="1" dirty="0">
                <a:solidFill>
                  <a:schemeClr val="bg1"/>
                </a:solidFill>
                <a:latin typeface="Dosis" panose="02010603020202060003" pitchFamily="2" charset="0"/>
              </a:rPr>
              <a:t> the </a:t>
            </a:r>
            <a:r>
              <a:rPr lang="de-DE" sz="3600" b="1" dirty="0" err="1">
                <a:solidFill>
                  <a:schemeClr val="bg1"/>
                </a:solidFill>
                <a:latin typeface="Dosis" panose="02010603020202060003" pitchFamily="2" charset="0"/>
              </a:rPr>
              <a:t>Crowd</a:t>
            </a:r>
            <a:endParaRPr lang="de-DE" sz="3600" b="1" dirty="0">
              <a:solidFill>
                <a:schemeClr val="bg1"/>
              </a:solidFill>
              <a:latin typeface="Dosis" panose="02010603020202060003" pitchFamily="2" charset="0"/>
            </a:endParaRPr>
          </a:p>
        </p:txBody>
      </p:sp>
      <p:sp>
        <p:nvSpPr>
          <p:cNvPr id="6" name="Textfeld 5">
            <a:extLst>
              <a:ext uri="{FF2B5EF4-FFF2-40B4-BE49-F238E27FC236}">
                <a16:creationId xmlns:a16="http://schemas.microsoft.com/office/drawing/2014/main" id="{F7916273-5799-4436-9D95-C2CA889D1270}"/>
              </a:ext>
            </a:extLst>
          </p:cNvPr>
          <p:cNvSpPr txBox="1"/>
          <p:nvPr/>
        </p:nvSpPr>
        <p:spPr>
          <a:xfrm>
            <a:off x="4363142" y="116632"/>
            <a:ext cx="3888432" cy="1200329"/>
          </a:xfrm>
          <a:prstGeom prst="rect">
            <a:avLst/>
          </a:prstGeom>
          <a:noFill/>
        </p:spPr>
        <p:txBody>
          <a:bodyPr wrap="square" rtlCol="0">
            <a:spAutoFit/>
          </a:bodyPr>
          <a:lstStyle/>
          <a:p>
            <a:pPr algn="l"/>
            <a:r>
              <a:rPr lang="de-DE" sz="3600" b="1" dirty="0">
                <a:latin typeface="Dosis" panose="02010603020202060003" pitchFamily="2" charset="0"/>
              </a:rPr>
              <a:t>Schwarm-</a:t>
            </a:r>
          </a:p>
          <a:p>
            <a:pPr algn="l"/>
            <a:r>
              <a:rPr lang="de-DE" sz="3600" b="1" dirty="0">
                <a:latin typeface="Dosis" panose="02010603020202060003" pitchFamily="2" charset="0"/>
              </a:rPr>
              <a:t>Intelligenz</a:t>
            </a:r>
          </a:p>
        </p:txBody>
      </p:sp>
    </p:spTree>
    <p:extLst>
      <p:ext uri="{BB962C8B-B14F-4D97-AF65-F5344CB8AC3E}">
        <p14:creationId xmlns:p14="http://schemas.microsoft.com/office/powerpoint/2010/main" val="822183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B1C97D-D2FA-47B8-82DA-390B6C9F71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288688" cy="6912387"/>
          </a:xfrm>
          <a:prstGeom prst="rect">
            <a:avLst/>
          </a:prstGeom>
        </p:spPr>
      </p:pic>
      <p:sp>
        <p:nvSpPr>
          <p:cNvPr id="8" name="Textfeld 7">
            <a:extLst>
              <a:ext uri="{FF2B5EF4-FFF2-40B4-BE49-F238E27FC236}">
                <a16:creationId xmlns:a16="http://schemas.microsoft.com/office/drawing/2014/main" id="{12077A4D-60FE-4F41-976C-B5D48438F05B}"/>
              </a:ext>
            </a:extLst>
          </p:cNvPr>
          <p:cNvSpPr txBox="1"/>
          <p:nvPr/>
        </p:nvSpPr>
        <p:spPr>
          <a:xfrm>
            <a:off x="8422469" y="144703"/>
            <a:ext cx="3096344" cy="1200329"/>
          </a:xfrm>
          <a:prstGeom prst="rect">
            <a:avLst/>
          </a:prstGeom>
          <a:noFill/>
          <a:ln>
            <a:noFill/>
          </a:ln>
        </p:spPr>
        <p:txBody>
          <a:bodyPr wrap="square" rtlCol="0">
            <a:spAutoFit/>
          </a:bodyPr>
          <a:lstStyle/>
          <a:p>
            <a:pPr algn="l"/>
            <a:r>
              <a:rPr lang="de-DE" sz="3600" b="1" dirty="0">
                <a:latin typeface="Dosis" panose="02010603020202060003" pitchFamily="2" charset="0"/>
              </a:rPr>
              <a:t>Kollektive</a:t>
            </a:r>
          </a:p>
          <a:p>
            <a:pPr algn="l"/>
            <a:r>
              <a:rPr lang="de-DE" sz="3600" b="1" dirty="0">
                <a:latin typeface="Dosis" panose="02010603020202060003" pitchFamily="2" charset="0"/>
              </a:rPr>
              <a:t>Intelligenz</a:t>
            </a:r>
          </a:p>
        </p:txBody>
      </p:sp>
      <p:sp>
        <p:nvSpPr>
          <p:cNvPr id="5" name="Textfeld 4">
            <a:extLst>
              <a:ext uri="{FF2B5EF4-FFF2-40B4-BE49-F238E27FC236}">
                <a16:creationId xmlns:a16="http://schemas.microsoft.com/office/drawing/2014/main" id="{98F37CD4-8A4C-4546-8F2B-29400A63D798}"/>
              </a:ext>
            </a:extLst>
          </p:cNvPr>
          <p:cNvSpPr txBox="1"/>
          <p:nvPr/>
        </p:nvSpPr>
        <p:spPr>
          <a:xfrm>
            <a:off x="330694" y="116632"/>
            <a:ext cx="3096344" cy="1200329"/>
          </a:xfrm>
          <a:prstGeom prst="rect">
            <a:avLst/>
          </a:prstGeom>
          <a:noFill/>
        </p:spPr>
        <p:txBody>
          <a:bodyPr wrap="square" rtlCol="0">
            <a:spAutoFit/>
          </a:bodyPr>
          <a:lstStyle/>
          <a:p>
            <a:pPr algn="l"/>
            <a:r>
              <a:rPr lang="de-DE" sz="3600" b="1" dirty="0">
                <a:solidFill>
                  <a:schemeClr val="bg1"/>
                </a:solidFill>
                <a:latin typeface="Dosis" panose="02010603020202060003" pitchFamily="2" charset="0"/>
              </a:rPr>
              <a:t>The Wisdom </a:t>
            </a:r>
            <a:br>
              <a:rPr lang="de-DE" sz="3600" b="1" dirty="0">
                <a:solidFill>
                  <a:schemeClr val="bg1"/>
                </a:solidFill>
                <a:latin typeface="Dosis" panose="02010603020202060003" pitchFamily="2" charset="0"/>
              </a:rPr>
            </a:br>
            <a:r>
              <a:rPr lang="de-DE" sz="3600" b="1" dirty="0" err="1">
                <a:solidFill>
                  <a:schemeClr val="bg1"/>
                </a:solidFill>
                <a:latin typeface="Dosis" panose="02010603020202060003" pitchFamily="2" charset="0"/>
              </a:rPr>
              <a:t>of</a:t>
            </a:r>
            <a:r>
              <a:rPr lang="de-DE" sz="3600" b="1" dirty="0">
                <a:solidFill>
                  <a:schemeClr val="bg1"/>
                </a:solidFill>
                <a:latin typeface="Dosis" panose="02010603020202060003" pitchFamily="2" charset="0"/>
              </a:rPr>
              <a:t> the </a:t>
            </a:r>
            <a:r>
              <a:rPr lang="de-DE" sz="3600" b="1" dirty="0" err="1">
                <a:solidFill>
                  <a:schemeClr val="bg1"/>
                </a:solidFill>
                <a:latin typeface="Dosis" panose="02010603020202060003" pitchFamily="2" charset="0"/>
              </a:rPr>
              <a:t>Crowd</a:t>
            </a:r>
            <a:endParaRPr lang="de-DE" sz="3600" b="1" dirty="0">
              <a:solidFill>
                <a:schemeClr val="bg1"/>
              </a:solidFill>
              <a:latin typeface="Dosis" panose="02010603020202060003" pitchFamily="2" charset="0"/>
            </a:endParaRPr>
          </a:p>
        </p:txBody>
      </p:sp>
      <p:sp>
        <p:nvSpPr>
          <p:cNvPr id="6" name="Textfeld 5">
            <a:extLst>
              <a:ext uri="{FF2B5EF4-FFF2-40B4-BE49-F238E27FC236}">
                <a16:creationId xmlns:a16="http://schemas.microsoft.com/office/drawing/2014/main" id="{124FF794-9543-4881-B604-C6A0A4172EDC}"/>
              </a:ext>
            </a:extLst>
          </p:cNvPr>
          <p:cNvSpPr txBox="1"/>
          <p:nvPr/>
        </p:nvSpPr>
        <p:spPr>
          <a:xfrm>
            <a:off x="4363142" y="116632"/>
            <a:ext cx="3888432" cy="1200329"/>
          </a:xfrm>
          <a:prstGeom prst="rect">
            <a:avLst/>
          </a:prstGeom>
          <a:noFill/>
        </p:spPr>
        <p:txBody>
          <a:bodyPr wrap="square" rtlCol="0">
            <a:spAutoFit/>
          </a:bodyPr>
          <a:lstStyle/>
          <a:p>
            <a:pPr algn="l"/>
            <a:r>
              <a:rPr lang="de-DE" sz="3600" b="1" dirty="0">
                <a:latin typeface="Dosis" panose="02010603020202060003" pitchFamily="2" charset="0"/>
              </a:rPr>
              <a:t>Schwarm-</a:t>
            </a:r>
          </a:p>
          <a:p>
            <a:pPr algn="l"/>
            <a:r>
              <a:rPr lang="de-DE" sz="3600" b="1" dirty="0">
                <a:latin typeface="Dosis" panose="02010603020202060003" pitchFamily="2" charset="0"/>
              </a:rPr>
              <a:t>Intelligenz</a:t>
            </a:r>
          </a:p>
        </p:txBody>
      </p:sp>
      <p:sp>
        <p:nvSpPr>
          <p:cNvPr id="7" name="Textfeld 6">
            <a:extLst>
              <a:ext uri="{FF2B5EF4-FFF2-40B4-BE49-F238E27FC236}">
                <a16:creationId xmlns:a16="http://schemas.microsoft.com/office/drawing/2014/main" id="{EE9CF8AB-9C03-4DDC-866D-DB1BE7FE6C99}"/>
              </a:ext>
            </a:extLst>
          </p:cNvPr>
          <p:cNvSpPr txBox="1"/>
          <p:nvPr/>
        </p:nvSpPr>
        <p:spPr>
          <a:xfrm>
            <a:off x="8400256" y="116632"/>
            <a:ext cx="3096344" cy="1200329"/>
          </a:xfrm>
          <a:prstGeom prst="rect">
            <a:avLst/>
          </a:prstGeom>
          <a:noFill/>
          <a:ln>
            <a:noFill/>
          </a:ln>
        </p:spPr>
        <p:txBody>
          <a:bodyPr wrap="square" rtlCol="0">
            <a:spAutoFit/>
          </a:bodyPr>
          <a:lstStyle/>
          <a:p>
            <a:pPr algn="l"/>
            <a:r>
              <a:rPr lang="de-DE" sz="3600" b="1" dirty="0">
                <a:solidFill>
                  <a:srgbClr val="FFFFFF"/>
                </a:solidFill>
                <a:latin typeface="Dosis" panose="02010603020202060003" pitchFamily="2" charset="0"/>
              </a:rPr>
              <a:t>Kollektive</a:t>
            </a:r>
          </a:p>
          <a:p>
            <a:pPr algn="l"/>
            <a:r>
              <a:rPr lang="de-DE" sz="3600" b="1" dirty="0">
                <a:solidFill>
                  <a:srgbClr val="FFFFFF"/>
                </a:solidFill>
                <a:latin typeface="Dosis" panose="02010603020202060003" pitchFamily="2" charset="0"/>
              </a:rPr>
              <a:t>Intelligenz</a:t>
            </a:r>
          </a:p>
        </p:txBody>
      </p:sp>
    </p:spTree>
    <p:extLst>
      <p:ext uri="{BB962C8B-B14F-4D97-AF65-F5344CB8AC3E}">
        <p14:creationId xmlns:p14="http://schemas.microsoft.com/office/powerpoint/2010/main" val="110760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99F50D7-E3ED-4B04-B0B2-D3C449897E0F}"/>
              </a:ext>
            </a:extLst>
          </p:cNvPr>
          <p:cNvSpPr/>
          <p:nvPr/>
        </p:nvSpPr>
        <p:spPr>
          <a:xfrm>
            <a:off x="5807968" y="6021288"/>
            <a:ext cx="720080" cy="7200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BF4ABFDC-5650-4EE2-A2E4-89435CFDD9C9}"/>
              </a:ext>
            </a:extLst>
          </p:cNvPr>
          <p:cNvSpPr/>
          <p:nvPr/>
        </p:nvSpPr>
        <p:spPr>
          <a:xfrm>
            <a:off x="3287688" y="620688"/>
            <a:ext cx="5616624" cy="5616624"/>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553F610E-7216-4766-BCCE-9A6D1F07EFBF}"/>
              </a:ext>
            </a:extLst>
          </p:cNvPr>
          <p:cNvSpPr/>
          <p:nvPr/>
        </p:nvSpPr>
        <p:spPr>
          <a:xfrm>
            <a:off x="5685420" y="138100"/>
            <a:ext cx="965175" cy="9651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5A3C3133-2637-4D82-A958-9BCE9331A2BF}"/>
              </a:ext>
            </a:extLst>
          </p:cNvPr>
          <p:cNvSpPr/>
          <p:nvPr/>
        </p:nvSpPr>
        <p:spPr>
          <a:xfrm>
            <a:off x="5685419" y="5754725"/>
            <a:ext cx="965175" cy="9651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484077E9-E364-43D1-AC0B-61E71A6A59A5}"/>
              </a:ext>
            </a:extLst>
          </p:cNvPr>
          <p:cNvSpPr/>
          <p:nvPr/>
        </p:nvSpPr>
        <p:spPr>
          <a:xfrm>
            <a:off x="2805100" y="2946412"/>
            <a:ext cx="965175" cy="965175"/>
          </a:xfrm>
          <a:prstGeom prst="ellipse">
            <a:avLst/>
          </a:prstGeom>
          <a:pattFill prst="pct5">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8FADCA06-CFB5-4472-BC6C-09B0F0CE83D8}"/>
              </a:ext>
            </a:extLst>
          </p:cNvPr>
          <p:cNvSpPr/>
          <p:nvPr/>
        </p:nvSpPr>
        <p:spPr>
          <a:xfrm>
            <a:off x="8421725" y="2946412"/>
            <a:ext cx="965175" cy="965175"/>
          </a:xfrm>
          <a:prstGeom prst="ellipse">
            <a:avLst/>
          </a:prstGeom>
          <a:pattFill prst="diagBrick">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14E2640B-2093-4294-938B-796E5050FA2A}"/>
              </a:ext>
            </a:extLst>
          </p:cNvPr>
          <p:cNvSpPr/>
          <p:nvPr/>
        </p:nvSpPr>
        <p:spPr>
          <a:xfrm>
            <a:off x="3647728" y="1103275"/>
            <a:ext cx="965175" cy="965175"/>
          </a:xfrm>
          <a:prstGeom prst="ellipse">
            <a:avLst/>
          </a:prstGeom>
          <a:pattFill prst="wdDn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B40B3E84-8263-4AF0-A4CA-AC931ED63109}"/>
              </a:ext>
            </a:extLst>
          </p:cNvPr>
          <p:cNvSpPr/>
          <p:nvPr/>
        </p:nvSpPr>
        <p:spPr>
          <a:xfrm>
            <a:off x="7697844" y="1105272"/>
            <a:ext cx="965175" cy="965175"/>
          </a:xfrm>
          <a:prstGeom prst="ellipse">
            <a:avLst/>
          </a:prstGeom>
          <a:pattFill prst="nar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F4B60219-0080-4EF1-89EA-5F6140F6B971}"/>
              </a:ext>
            </a:extLst>
          </p:cNvPr>
          <p:cNvSpPr/>
          <p:nvPr/>
        </p:nvSpPr>
        <p:spPr>
          <a:xfrm>
            <a:off x="3647728" y="4919836"/>
            <a:ext cx="965175" cy="965175"/>
          </a:xfrm>
          <a:prstGeom prst="ellipse">
            <a:avLst/>
          </a:prstGeom>
          <a:pattFill prst="solidDmnd">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3103347D-208E-442A-9037-8AD4C369CFD2}"/>
              </a:ext>
            </a:extLst>
          </p:cNvPr>
          <p:cNvSpPr/>
          <p:nvPr/>
        </p:nvSpPr>
        <p:spPr>
          <a:xfrm>
            <a:off x="7697844" y="4921833"/>
            <a:ext cx="965175" cy="965175"/>
          </a:xfrm>
          <a:prstGeom prst="ellipse">
            <a:avLst/>
          </a:prstGeom>
          <a:pattFill prst="pct9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0823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99F50D7-E3ED-4B04-B0B2-D3C449897E0F}"/>
              </a:ext>
            </a:extLst>
          </p:cNvPr>
          <p:cNvSpPr/>
          <p:nvPr/>
        </p:nvSpPr>
        <p:spPr>
          <a:xfrm>
            <a:off x="5807968" y="6021288"/>
            <a:ext cx="720080" cy="7200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a:extLst>
              <a:ext uri="{FF2B5EF4-FFF2-40B4-BE49-F238E27FC236}">
                <a16:creationId xmlns:a16="http://schemas.microsoft.com/office/drawing/2014/main" id="{BF4ABFDC-5650-4EE2-A2E4-89435CFDD9C9}"/>
              </a:ext>
            </a:extLst>
          </p:cNvPr>
          <p:cNvSpPr/>
          <p:nvPr/>
        </p:nvSpPr>
        <p:spPr>
          <a:xfrm>
            <a:off x="3287688" y="620688"/>
            <a:ext cx="5616624" cy="5616624"/>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CF9D3170-009D-495F-A1C2-3D0B66D468CF}"/>
              </a:ext>
            </a:extLst>
          </p:cNvPr>
          <p:cNvCxnSpPr>
            <a:stCxn id="10" idx="5"/>
            <a:endCxn id="13" idx="1"/>
          </p:cNvCxnSpPr>
          <p:nvPr/>
        </p:nvCxnSpPr>
        <p:spPr>
          <a:xfrm>
            <a:off x="4471556" y="1927103"/>
            <a:ext cx="3367635" cy="3136077"/>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8C36831A-86CD-46DF-894E-7EE477958599}"/>
              </a:ext>
            </a:extLst>
          </p:cNvPr>
          <p:cNvCxnSpPr>
            <a:cxnSpLocks/>
            <a:stCxn id="6" idx="4"/>
            <a:endCxn id="7" idx="0"/>
          </p:cNvCxnSpPr>
          <p:nvPr/>
        </p:nvCxnSpPr>
        <p:spPr>
          <a:xfrm flipH="1">
            <a:off x="6168007" y="1103275"/>
            <a:ext cx="1" cy="4651450"/>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4F97B0C-2B10-42C0-BAB2-1100C832F1C4}"/>
              </a:ext>
            </a:extLst>
          </p:cNvPr>
          <p:cNvCxnSpPr>
            <a:cxnSpLocks/>
            <a:stCxn id="11" idx="3"/>
            <a:endCxn id="12" idx="7"/>
          </p:cNvCxnSpPr>
          <p:nvPr/>
        </p:nvCxnSpPr>
        <p:spPr>
          <a:xfrm flipH="1">
            <a:off x="4471556" y="1929100"/>
            <a:ext cx="3367635" cy="3132083"/>
          </a:xfrm>
          <a:prstGeom prst="line">
            <a:avLst/>
          </a:prstGeom>
          <a:ln w="57150">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B40EFE38-E742-4D65-A03E-264115418F38}"/>
              </a:ext>
            </a:extLst>
          </p:cNvPr>
          <p:cNvCxnSpPr>
            <a:cxnSpLocks/>
            <a:stCxn id="9" idx="2"/>
            <a:endCxn id="8" idx="6"/>
          </p:cNvCxnSpPr>
          <p:nvPr/>
        </p:nvCxnSpPr>
        <p:spPr>
          <a:xfrm flipH="1">
            <a:off x="3770275" y="3429000"/>
            <a:ext cx="4651450" cy="0"/>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92F7C24-A366-4715-8D27-887C97E694FA}"/>
              </a:ext>
            </a:extLst>
          </p:cNvPr>
          <p:cNvCxnSpPr>
            <a:cxnSpLocks/>
            <a:stCxn id="11" idx="3"/>
            <a:endCxn id="10" idx="5"/>
          </p:cNvCxnSpPr>
          <p:nvPr/>
        </p:nvCxnSpPr>
        <p:spPr>
          <a:xfrm flipH="1" flipV="1">
            <a:off x="4471556" y="1927103"/>
            <a:ext cx="3367635" cy="1997"/>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7EF507D9-7D77-415E-8ED6-12E4B02F03D4}"/>
              </a:ext>
            </a:extLst>
          </p:cNvPr>
          <p:cNvCxnSpPr>
            <a:cxnSpLocks/>
          </p:cNvCxnSpPr>
          <p:nvPr/>
        </p:nvCxnSpPr>
        <p:spPr>
          <a:xfrm flipH="1" flipV="1">
            <a:off x="4484188" y="5068921"/>
            <a:ext cx="3367635" cy="1997"/>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4E309F70-4331-46F7-8694-37DBEC518D3F}"/>
              </a:ext>
            </a:extLst>
          </p:cNvPr>
          <p:cNvCxnSpPr>
            <a:cxnSpLocks/>
            <a:stCxn id="10" idx="5"/>
          </p:cNvCxnSpPr>
          <p:nvPr/>
        </p:nvCxnSpPr>
        <p:spPr>
          <a:xfrm>
            <a:off x="4471556" y="1927103"/>
            <a:ext cx="3949115" cy="1478967"/>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032334BD-FD72-4A74-BF14-E6F15F848005}"/>
              </a:ext>
            </a:extLst>
          </p:cNvPr>
          <p:cNvCxnSpPr>
            <a:cxnSpLocks/>
            <a:endCxn id="13" idx="1"/>
          </p:cNvCxnSpPr>
          <p:nvPr/>
        </p:nvCxnSpPr>
        <p:spPr>
          <a:xfrm>
            <a:off x="3748729" y="3444547"/>
            <a:ext cx="4090462" cy="1618633"/>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F71A234C-4FAC-4F6D-83B2-1B27D2F03034}"/>
              </a:ext>
            </a:extLst>
          </p:cNvPr>
          <p:cNvCxnSpPr>
            <a:cxnSpLocks/>
            <a:stCxn id="8" idx="6"/>
            <a:endCxn id="11" idx="3"/>
          </p:cNvCxnSpPr>
          <p:nvPr/>
        </p:nvCxnSpPr>
        <p:spPr>
          <a:xfrm flipV="1">
            <a:off x="3770275" y="1929100"/>
            <a:ext cx="4068916" cy="1499900"/>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217B48C1-63A1-41C8-BAE0-0932EA7A142C}"/>
              </a:ext>
            </a:extLst>
          </p:cNvPr>
          <p:cNvCxnSpPr>
            <a:cxnSpLocks/>
            <a:stCxn id="12" idx="7"/>
          </p:cNvCxnSpPr>
          <p:nvPr/>
        </p:nvCxnSpPr>
        <p:spPr>
          <a:xfrm flipV="1">
            <a:off x="4471556" y="3418939"/>
            <a:ext cx="3949115" cy="1642244"/>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735018E0-C494-4076-8A72-99FFAC45019C}"/>
              </a:ext>
            </a:extLst>
          </p:cNvPr>
          <p:cNvCxnSpPr>
            <a:cxnSpLocks/>
            <a:stCxn id="10" idx="5"/>
            <a:endCxn id="7" idx="0"/>
          </p:cNvCxnSpPr>
          <p:nvPr/>
        </p:nvCxnSpPr>
        <p:spPr>
          <a:xfrm>
            <a:off x="4471556" y="1927103"/>
            <a:ext cx="1696451" cy="3827622"/>
          </a:xfrm>
          <a:prstGeom prst="line">
            <a:avLst/>
          </a:prstGeom>
          <a:ln w="57150">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80F129CF-3837-4045-B44F-480F3A448E98}"/>
              </a:ext>
            </a:extLst>
          </p:cNvPr>
          <p:cNvCxnSpPr>
            <a:cxnSpLocks/>
            <a:stCxn id="11" idx="3"/>
            <a:endCxn id="7" idx="0"/>
          </p:cNvCxnSpPr>
          <p:nvPr/>
        </p:nvCxnSpPr>
        <p:spPr>
          <a:xfrm flipH="1">
            <a:off x="6168007" y="1929100"/>
            <a:ext cx="1671184" cy="3825625"/>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052D72C5-51F0-439F-84DC-B4F013B4399D}"/>
              </a:ext>
            </a:extLst>
          </p:cNvPr>
          <p:cNvCxnSpPr>
            <a:cxnSpLocks/>
            <a:stCxn id="6" idx="4"/>
            <a:endCxn id="8" idx="6"/>
          </p:cNvCxnSpPr>
          <p:nvPr/>
        </p:nvCxnSpPr>
        <p:spPr>
          <a:xfrm flipH="1">
            <a:off x="3770275" y="1103275"/>
            <a:ext cx="2397733" cy="2325725"/>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35611F1A-3250-486A-AB80-D1CDEB225C86}"/>
              </a:ext>
            </a:extLst>
          </p:cNvPr>
          <p:cNvCxnSpPr>
            <a:cxnSpLocks/>
            <a:stCxn id="6" idx="4"/>
            <a:endCxn id="9" idx="2"/>
          </p:cNvCxnSpPr>
          <p:nvPr/>
        </p:nvCxnSpPr>
        <p:spPr>
          <a:xfrm>
            <a:off x="6168008" y="1103275"/>
            <a:ext cx="2253717" cy="2325725"/>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37A60446-1E12-4E39-A307-5C62DC4BF32D}"/>
              </a:ext>
            </a:extLst>
          </p:cNvPr>
          <p:cNvCxnSpPr>
            <a:cxnSpLocks/>
            <a:stCxn id="9" idx="2"/>
          </p:cNvCxnSpPr>
          <p:nvPr/>
        </p:nvCxnSpPr>
        <p:spPr>
          <a:xfrm flipH="1">
            <a:off x="6155375" y="3429000"/>
            <a:ext cx="2266350" cy="2302794"/>
          </a:xfrm>
          <a:prstGeom prst="line">
            <a:avLst/>
          </a:prstGeom>
          <a:ln w="57150">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B2E9800D-35FA-4A65-900F-95D832ED66A1}"/>
              </a:ext>
            </a:extLst>
          </p:cNvPr>
          <p:cNvCxnSpPr>
            <a:cxnSpLocks/>
            <a:stCxn id="8" idx="6"/>
          </p:cNvCxnSpPr>
          <p:nvPr/>
        </p:nvCxnSpPr>
        <p:spPr>
          <a:xfrm>
            <a:off x="3770275" y="3429000"/>
            <a:ext cx="2391416" cy="2296062"/>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68BAA739-AE7B-48CA-8BC0-00893ED0C9A5}"/>
              </a:ext>
            </a:extLst>
          </p:cNvPr>
          <p:cNvCxnSpPr>
            <a:cxnSpLocks/>
            <a:stCxn id="10" idx="5"/>
          </p:cNvCxnSpPr>
          <p:nvPr/>
        </p:nvCxnSpPr>
        <p:spPr>
          <a:xfrm flipH="1">
            <a:off x="3776592" y="1927103"/>
            <a:ext cx="694964" cy="1528027"/>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8E12F236-4355-4C38-AD33-5BC133F7BB35}"/>
              </a:ext>
            </a:extLst>
          </p:cNvPr>
          <p:cNvCxnSpPr>
            <a:cxnSpLocks/>
            <a:stCxn id="8" idx="6"/>
          </p:cNvCxnSpPr>
          <p:nvPr/>
        </p:nvCxnSpPr>
        <p:spPr>
          <a:xfrm>
            <a:off x="3770275" y="3429000"/>
            <a:ext cx="754672" cy="1660281"/>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FA327590-E7D1-4FC4-9C30-F6A73B4D2BCD}"/>
              </a:ext>
            </a:extLst>
          </p:cNvPr>
          <p:cNvCxnSpPr>
            <a:cxnSpLocks/>
            <a:stCxn id="6" idx="4"/>
          </p:cNvCxnSpPr>
          <p:nvPr/>
        </p:nvCxnSpPr>
        <p:spPr>
          <a:xfrm flipH="1">
            <a:off x="4485400" y="1103275"/>
            <a:ext cx="1682608" cy="839614"/>
          </a:xfrm>
          <a:prstGeom prst="line">
            <a:avLst/>
          </a:prstGeom>
          <a:ln w="57150">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D2971D5C-F438-4641-817C-B366D8A51F0A}"/>
              </a:ext>
            </a:extLst>
          </p:cNvPr>
          <p:cNvCxnSpPr>
            <a:cxnSpLocks/>
            <a:endCxn id="11" idx="3"/>
          </p:cNvCxnSpPr>
          <p:nvPr/>
        </p:nvCxnSpPr>
        <p:spPr>
          <a:xfrm>
            <a:off x="6194704" y="1103274"/>
            <a:ext cx="1644487" cy="825826"/>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5289BEBD-6892-4E24-BEA6-B4DB85F56C10}"/>
              </a:ext>
            </a:extLst>
          </p:cNvPr>
          <p:cNvCxnSpPr>
            <a:cxnSpLocks/>
            <a:endCxn id="9" idx="2"/>
          </p:cNvCxnSpPr>
          <p:nvPr/>
        </p:nvCxnSpPr>
        <p:spPr>
          <a:xfrm>
            <a:off x="7831896" y="1955650"/>
            <a:ext cx="589829" cy="1473350"/>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B3ACFF43-EEC0-4FFC-A10A-BA4A5782845A}"/>
              </a:ext>
            </a:extLst>
          </p:cNvPr>
          <p:cNvCxnSpPr>
            <a:cxnSpLocks/>
            <a:stCxn id="7" idx="0"/>
          </p:cNvCxnSpPr>
          <p:nvPr/>
        </p:nvCxnSpPr>
        <p:spPr>
          <a:xfrm flipH="1" flipV="1">
            <a:off x="4504141" y="5066961"/>
            <a:ext cx="1663866" cy="687764"/>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526A7642-654C-4259-8DBC-335147F9A27B}"/>
              </a:ext>
            </a:extLst>
          </p:cNvPr>
          <p:cNvCxnSpPr>
            <a:cxnSpLocks/>
            <a:stCxn id="13" idx="1"/>
          </p:cNvCxnSpPr>
          <p:nvPr/>
        </p:nvCxnSpPr>
        <p:spPr>
          <a:xfrm flipH="1">
            <a:off x="6194277" y="5063180"/>
            <a:ext cx="1644914" cy="660250"/>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83871BA7-528B-4DA5-A944-F09682446CE7}"/>
              </a:ext>
            </a:extLst>
          </p:cNvPr>
          <p:cNvCxnSpPr>
            <a:cxnSpLocks/>
            <a:stCxn id="9" idx="2"/>
          </p:cNvCxnSpPr>
          <p:nvPr/>
        </p:nvCxnSpPr>
        <p:spPr>
          <a:xfrm flipH="1">
            <a:off x="7790139" y="3429000"/>
            <a:ext cx="631586" cy="1689815"/>
          </a:xfrm>
          <a:prstGeom prst="line">
            <a:avLst/>
          </a:prstGeom>
          <a:ln w="28575">
            <a:solidFill>
              <a:srgbClr val="2BACA4"/>
            </a:soli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553F610E-7216-4766-BCCE-9A6D1F07EFBF}"/>
              </a:ext>
            </a:extLst>
          </p:cNvPr>
          <p:cNvSpPr/>
          <p:nvPr/>
        </p:nvSpPr>
        <p:spPr>
          <a:xfrm>
            <a:off x="5685420" y="138100"/>
            <a:ext cx="965175" cy="9651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5A3C3133-2637-4D82-A958-9BCE9331A2BF}"/>
              </a:ext>
            </a:extLst>
          </p:cNvPr>
          <p:cNvSpPr/>
          <p:nvPr/>
        </p:nvSpPr>
        <p:spPr>
          <a:xfrm>
            <a:off x="5685419" y="5754725"/>
            <a:ext cx="965175" cy="9651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484077E9-E364-43D1-AC0B-61E71A6A59A5}"/>
              </a:ext>
            </a:extLst>
          </p:cNvPr>
          <p:cNvSpPr/>
          <p:nvPr/>
        </p:nvSpPr>
        <p:spPr>
          <a:xfrm>
            <a:off x="2805100" y="2946412"/>
            <a:ext cx="965175" cy="965175"/>
          </a:xfrm>
          <a:prstGeom prst="ellipse">
            <a:avLst/>
          </a:prstGeom>
          <a:pattFill prst="pct5">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8FADCA06-CFB5-4472-BC6C-09B0F0CE83D8}"/>
              </a:ext>
            </a:extLst>
          </p:cNvPr>
          <p:cNvSpPr/>
          <p:nvPr/>
        </p:nvSpPr>
        <p:spPr>
          <a:xfrm>
            <a:off x="8421725" y="2946412"/>
            <a:ext cx="965175" cy="965175"/>
          </a:xfrm>
          <a:prstGeom prst="ellipse">
            <a:avLst/>
          </a:prstGeom>
          <a:pattFill prst="diagBrick">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14E2640B-2093-4294-938B-796E5050FA2A}"/>
              </a:ext>
            </a:extLst>
          </p:cNvPr>
          <p:cNvSpPr/>
          <p:nvPr/>
        </p:nvSpPr>
        <p:spPr>
          <a:xfrm>
            <a:off x="3647728" y="1103275"/>
            <a:ext cx="965175" cy="965175"/>
          </a:xfrm>
          <a:prstGeom prst="ellipse">
            <a:avLst/>
          </a:prstGeom>
          <a:pattFill prst="wdDnDiag">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B40B3E84-8263-4AF0-A4CA-AC931ED63109}"/>
              </a:ext>
            </a:extLst>
          </p:cNvPr>
          <p:cNvSpPr/>
          <p:nvPr/>
        </p:nvSpPr>
        <p:spPr>
          <a:xfrm>
            <a:off x="7697844" y="1105272"/>
            <a:ext cx="965175" cy="965175"/>
          </a:xfrm>
          <a:prstGeom prst="ellipse">
            <a:avLst/>
          </a:prstGeom>
          <a:pattFill prst="narVert">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F4B60219-0080-4EF1-89EA-5F6140F6B971}"/>
              </a:ext>
            </a:extLst>
          </p:cNvPr>
          <p:cNvSpPr/>
          <p:nvPr/>
        </p:nvSpPr>
        <p:spPr>
          <a:xfrm>
            <a:off x="3647728" y="4919836"/>
            <a:ext cx="965175" cy="965175"/>
          </a:xfrm>
          <a:prstGeom prst="ellipse">
            <a:avLst/>
          </a:prstGeom>
          <a:pattFill prst="solidDmnd">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3103347D-208E-442A-9037-8AD4C369CFD2}"/>
              </a:ext>
            </a:extLst>
          </p:cNvPr>
          <p:cNvSpPr/>
          <p:nvPr/>
        </p:nvSpPr>
        <p:spPr>
          <a:xfrm>
            <a:off x="7697844" y="4921833"/>
            <a:ext cx="965175" cy="965175"/>
          </a:xfrm>
          <a:prstGeom prst="ellipse">
            <a:avLst/>
          </a:prstGeom>
          <a:pattFill prst="pct9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873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34738775-B3F9-4AFC-8B71-A8167B952747}"/>
              </a:ext>
            </a:extLst>
          </p:cNvPr>
          <p:cNvGrpSpPr/>
          <p:nvPr/>
        </p:nvGrpSpPr>
        <p:grpSpPr>
          <a:xfrm>
            <a:off x="46752" y="1025912"/>
            <a:ext cx="6314564" cy="5715456"/>
            <a:chOff x="2783632" y="1025912"/>
            <a:chExt cx="6314564" cy="5715456"/>
          </a:xfrm>
        </p:grpSpPr>
        <p:pic>
          <p:nvPicPr>
            <p:cNvPr id="3" name="Grafik 2">
              <a:extLst>
                <a:ext uri="{FF2B5EF4-FFF2-40B4-BE49-F238E27FC236}">
                  <a16:creationId xmlns:a16="http://schemas.microsoft.com/office/drawing/2014/main" id="{666A72ED-B1F0-4440-B864-E8B6F8ACBF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83632" y="1025912"/>
              <a:ext cx="6314564" cy="5715456"/>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Freihand 3">
                  <a:extLst>
                    <a:ext uri="{FF2B5EF4-FFF2-40B4-BE49-F238E27FC236}">
                      <a16:creationId xmlns:a16="http://schemas.microsoft.com/office/drawing/2014/main" id="{C3533D6B-1729-4EA3-B68B-42CDA9C35334}"/>
                    </a:ext>
                  </a:extLst>
                </p14:cNvPr>
                <p14:cNvContentPartPr/>
                <p14:nvPr/>
              </p14:nvContentPartPr>
              <p14:xfrm>
                <a:off x="5188920" y="3382639"/>
                <a:ext cx="771310" cy="486000"/>
              </p14:xfrm>
            </p:contentPart>
          </mc:Choice>
          <mc:Fallback xmlns="">
            <p:pic>
              <p:nvPicPr>
                <p:cNvPr id="4" name="Freihand 3">
                  <a:extLst>
                    <a:ext uri="{FF2B5EF4-FFF2-40B4-BE49-F238E27FC236}">
                      <a16:creationId xmlns:a16="http://schemas.microsoft.com/office/drawing/2014/main" id="{C3533D6B-1729-4EA3-B68B-42CDA9C35334}"/>
                    </a:ext>
                  </a:extLst>
                </p:cNvPr>
                <p:cNvPicPr/>
                <p:nvPr/>
              </p:nvPicPr>
              <p:blipFill>
                <a:blip r:embed="rId4"/>
                <a:stretch>
                  <a:fillRect/>
                </a:stretch>
              </p:blipFill>
              <p:spPr>
                <a:xfrm>
                  <a:off x="5152928" y="3310639"/>
                  <a:ext cx="842934" cy="629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Freihand 4">
                  <a:extLst>
                    <a:ext uri="{FF2B5EF4-FFF2-40B4-BE49-F238E27FC236}">
                      <a16:creationId xmlns:a16="http://schemas.microsoft.com/office/drawing/2014/main" id="{FC3200F9-7591-4014-84B1-913F8DE48C94}"/>
                    </a:ext>
                  </a:extLst>
                </p14:cNvPr>
                <p14:cNvContentPartPr/>
                <p14:nvPr/>
              </p14:nvContentPartPr>
              <p14:xfrm>
                <a:off x="6160338" y="2584499"/>
                <a:ext cx="742008" cy="481232"/>
              </p14:xfrm>
            </p:contentPart>
          </mc:Choice>
          <mc:Fallback xmlns="">
            <p:pic>
              <p:nvPicPr>
                <p:cNvPr id="5" name="Freihand 4">
                  <a:extLst>
                    <a:ext uri="{FF2B5EF4-FFF2-40B4-BE49-F238E27FC236}">
                      <a16:creationId xmlns:a16="http://schemas.microsoft.com/office/drawing/2014/main" id="{FC3200F9-7591-4014-84B1-913F8DE48C94}"/>
                    </a:ext>
                  </a:extLst>
                </p:cNvPr>
                <p:cNvPicPr/>
                <p:nvPr/>
              </p:nvPicPr>
              <p:blipFill>
                <a:blip r:embed="rId6"/>
                <a:stretch>
                  <a:fillRect/>
                </a:stretch>
              </p:blipFill>
              <p:spPr>
                <a:xfrm>
                  <a:off x="6124353" y="2512940"/>
                  <a:ext cx="813618" cy="6239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Freihand 5">
                  <a:extLst>
                    <a:ext uri="{FF2B5EF4-FFF2-40B4-BE49-F238E27FC236}">
                      <a16:creationId xmlns:a16="http://schemas.microsoft.com/office/drawing/2014/main" id="{1619C15F-F655-4698-8691-F9A6C59B3958}"/>
                    </a:ext>
                  </a:extLst>
                </p14:cNvPr>
                <p14:cNvContentPartPr/>
                <p14:nvPr/>
              </p14:nvContentPartPr>
              <p14:xfrm>
                <a:off x="6194821" y="4461743"/>
                <a:ext cx="526713" cy="366242"/>
              </p14:xfrm>
            </p:contentPart>
          </mc:Choice>
          <mc:Fallback xmlns="">
            <p:pic>
              <p:nvPicPr>
                <p:cNvPr id="6" name="Freihand 5">
                  <a:extLst>
                    <a:ext uri="{FF2B5EF4-FFF2-40B4-BE49-F238E27FC236}">
                      <a16:creationId xmlns:a16="http://schemas.microsoft.com/office/drawing/2014/main" id="{1619C15F-F655-4698-8691-F9A6C59B3958}"/>
                    </a:ext>
                  </a:extLst>
                </p:cNvPr>
                <p:cNvPicPr/>
                <p:nvPr/>
              </p:nvPicPr>
              <p:blipFill>
                <a:blip r:embed="rId8"/>
                <a:stretch>
                  <a:fillRect/>
                </a:stretch>
              </p:blipFill>
              <p:spPr>
                <a:xfrm>
                  <a:off x="6158843" y="4389790"/>
                  <a:ext cx="598309" cy="50978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Freihand 6">
                  <a:extLst>
                    <a:ext uri="{FF2B5EF4-FFF2-40B4-BE49-F238E27FC236}">
                      <a16:creationId xmlns:a16="http://schemas.microsoft.com/office/drawing/2014/main" id="{58A5E382-EC6D-4BB3-9B4C-821A79112BC8}"/>
                    </a:ext>
                  </a:extLst>
                </p14:cNvPr>
                <p14:cNvContentPartPr/>
                <p14:nvPr/>
              </p14:nvContentPartPr>
              <p14:xfrm>
                <a:off x="5360441" y="4466511"/>
                <a:ext cx="110774" cy="151118"/>
              </p14:xfrm>
            </p:contentPart>
          </mc:Choice>
          <mc:Fallback xmlns="">
            <p:pic>
              <p:nvPicPr>
                <p:cNvPr id="7" name="Freihand 6">
                  <a:extLst>
                    <a:ext uri="{FF2B5EF4-FFF2-40B4-BE49-F238E27FC236}">
                      <a16:creationId xmlns:a16="http://schemas.microsoft.com/office/drawing/2014/main" id="{58A5E382-EC6D-4BB3-9B4C-821A79112BC8}"/>
                    </a:ext>
                  </a:extLst>
                </p:cNvPr>
                <p:cNvPicPr/>
                <p:nvPr/>
              </p:nvPicPr>
              <p:blipFill>
                <a:blip r:embed="rId10"/>
                <a:stretch>
                  <a:fillRect/>
                </a:stretch>
              </p:blipFill>
              <p:spPr>
                <a:xfrm>
                  <a:off x="5324475" y="4394550"/>
                  <a:ext cx="182346" cy="29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Freihand 7">
                  <a:extLst>
                    <a:ext uri="{FF2B5EF4-FFF2-40B4-BE49-F238E27FC236}">
                      <a16:creationId xmlns:a16="http://schemas.microsoft.com/office/drawing/2014/main" id="{CBC9B0FC-333D-40FB-93B0-E6504B292A5C}"/>
                    </a:ext>
                  </a:extLst>
                </p14:cNvPr>
                <p14:cNvContentPartPr/>
                <p14:nvPr/>
              </p14:nvContentPartPr>
              <p14:xfrm>
                <a:off x="4322023" y="3992615"/>
                <a:ext cx="1086659" cy="827851"/>
              </p14:xfrm>
            </p:contentPart>
          </mc:Choice>
          <mc:Fallback xmlns="">
            <p:pic>
              <p:nvPicPr>
                <p:cNvPr id="8" name="Freihand 7">
                  <a:extLst>
                    <a:ext uri="{FF2B5EF4-FFF2-40B4-BE49-F238E27FC236}">
                      <a16:creationId xmlns:a16="http://schemas.microsoft.com/office/drawing/2014/main" id="{CBC9B0FC-333D-40FB-93B0-E6504B292A5C}"/>
                    </a:ext>
                  </a:extLst>
                </p:cNvPr>
                <p:cNvPicPr/>
                <p:nvPr/>
              </p:nvPicPr>
              <p:blipFill>
                <a:blip r:embed="rId12"/>
                <a:stretch>
                  <a:fillRect/>
                </a:stretch>
              </p:blipFill>
              <p:spPr>
                <a:xfrm>
                  <a:off x="4286029" y="3920628"/>
                  <a:ext cx="1158287" cy="97146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Freihand 8">
                  <a:extLst>
                    <a:ext uri="{FF2B5EF4-FFF2-40B4-BE49-F238E27FC236}">
                      <a16:creationId xmlns:a16="http://schemas.microsoft.com/office/drawing/2014/main" id="{4F64D132-736A-4FBB-A1C9-47D0641FBCF6}"/>
                    </a:ext>
                  </a:extLst>
                </p14:cNvPr>
                <p14:cNvContentPartPr/>
                <p14:nvPr/>
              </p14:nvContentPartPr>
              <p14:xfrm>
                <a:off x="7201616" y="4790205"/>
                <a:ext cx="5717" cy="14305"/>
              </p14:xfrm>
            </p:contentPart>
          </mc:Choice>
          <mc:Fallback xmlns="">
            <p:pic>
              <p:nvPicPr>
                <p:cNvPr id="9" name="Freihand 8">
                  <a:extLst>
                    <a:ext uri="{FF2B5EF4-FFF2-40B4-BE49-F238E27FC236}">
                      <a16:creationId xmlns:a16="http://schemas.microsoft.com/office/drawing/2014/main" id="{4F64D132-736A-4FBB-A1C9-47D0641FBCF6}"/>
                    </a:ext>
                  </a:extLst>
                </p:cNvPr>
                <p:cNvPicPr/>
                <p:nvPr/>
              </p:nvPicPr>
              <p:blipFill>
                <a:blip r:embed="rId14"/>
                <a:stretch>
                  <a:fillRect/>
                </a:stretch>
              </p:blipFill>
              <p:spPr>
                <a:xfrm>
                  <a:off x="7165885" y="4718680"/>
                  <a:ext cx="76822" cy="15699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Freihand 9">
                  <a:extLst>
                    <a:ext uri="{FF2B5EF4-FFF2-40B4-BE49-F238E27FC236}">
                      <a16:creationId xmlns:a16="http://schemas.microsoft.com/office/drawing/2014/main" id="{D223357D-C585-4779-A82A-0D9999A6DB10}"/>
                    </a:ext>
                  </a:extLst>
                </p14:cNvPr>
                <p14:cNvContentPartPr/>
                <p14:nvPr/>
              </p14:nvContentPartPr>
              <p14:xfrm>
                <a:off x="7156591" y="4757377"/>
                <a:ext cx="49848" cy="115173"/>
              </p14:xfrm>
            </p:contentPart>
          </mc:Choice>
          <mc:Fallback xmlns="">
            <p:pic>
              <p:nvPicPr>
                <p:cNvPr id="10" name="Freihand 9">
                  <a:extLst>
                    <a:ext uri="{FF2B5EF4-FFF2-40B4-BE49-F238E27FC236}">
                      <a16:creationId xmlns:a16="http://schemas.microsoft.com/office/drawing/2014/main" id="{D223357D-C585-4779-A82A-0D9999A6DB10}"/>
                    </a:ext>
                  </a:extLst>
                </p:cNvPr>
                <p:cNvPicPr/>
                <p:nvPr/>
              </p:nvPicPr>
              <p:blipFill>
                <a:blip r:embed="rId16"/>
                <a:stretch>
                  <a:fillRect/>
                </a:stretch>
              </p:blipFill>
              <p:spPr>
                <a:xfrm>
                  <a:off x="7120729" y="4685618"/>
                  <a:ext cx="121213" cy="2583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Freihand 10">
                  <a:extLst>
                    <a:ext uri="{FF2B5EF4-FFF2-40B4-BE49-F238E27FC236}">
                      <a16:creationId xmlns:a16="http://schemas.microsoft.com/office/drawing/2014/main" id="{6F26A75E-5F59-4EF4-95C5-90C9628D7459}"/>
                    </a:ext>
                  </a:extLst>
                </p14:cNvPr>
                <p14:cNvContentPartPr/>
                <p14:nvPr/>
              </p14:nvContentPartPr>
              <p14:xfrm>
                <a:off x="7206440" y="4011505"/>
                <a:ext cx="793644" cy="1161082"/>
              </p14:xfrm>
            </p:contentPart>
          </mc:Choice>
          <mc:Fallback xmlns="">
            <p:pic>
              <p:nvPicPr>
                <p:cNvPr id="11" name="Freihand 10">
                  <a:extLst>
                    <a:ext uri="{FF2B5EF4-FFF2-40B4-BE49-F238E27FC236}">
                      <a16:creationId xmlns:a16="http://schemas.microsoft.com/office/drawing/2014/main" id="{6F26A75E-5F59-4EF4-95C5-90C9628D7459}"/>
                    </a:ext>
                  </a:extLst>
                </p:cNvPr>
                <p:cNvPicPr/>
                <p:nvPr/>
              </p:nvPicPr>
              <p:blipFill>
                <a:blip r:embed="rId18"/>
                <a:stretch>
                  <a:fillRect/>
                </a:stretch>
              </p:blipFill>
              <p:spPr>
                <a:xfrm>
                  <a:off x="7170447" y="3939522"/>
                  <a:ext cx="865270" cy="1304688"/>
                </a:xfrm>
                <a:prstGeom prst="rect">
                  <a:avLst/>
                </a:prstGeom>
              </p:spPr>
            </p:pic>
          </mc:Fallback>
        </mc:AlternateContent>
      </p:grpSp>
      <p:sp>
        <p:nvSpPr>
          <p:cNvPr id="15" name="Textfeld 14">
            <a:extLst>
              <a:ext uri="{FF2B5EF4-FFF2-40B4-BE49-F238E27FC236}">
                <a16:creationId xmlns:a16="http://schemas.microsoft.com/office/drawing/2014/main" id="{D700E6C1-E489-4179-9530-A3B6A7A71F96}"/>
              </a:ext>
            </a:extLst>
          </p:cNvPr>
          <p:cNvSpPr txBox="1"/>
          <p:nvPr/>
        </p:nvSpPr>
        <p:spPr>
          <a:xfrm>
            <a:off x="479376" y="260648"/>
            <a:ext cx="10801200" cy="584775"/>
          </a:xfrm>
          <a:prstGeom prst="rect">
            <a:avLst/>
          </a:prstGeom>
          <a:noFill/>
        </p:spPr>
        <p:txBody>
          <a:bodyPr wrap="square" rtlCol="0">
            <a:spAutoFit/>
          </a:bodyPr>
          <a:lstStyle/>
          <a:p>
            <a:pPr algn="l"/>
            <a:r>
              <a:rPr lang="de-DE" sz="3200" dirty="0">
                <a:latin typeface="Dosis" panose="02010603020202060003" pitchFamily="2" charset="0"/>
              </a:rPr>
              <a:t>Wo entsteht das </a:t>
            </a:r>
            <a:r>
              <a:rPr lang="de-DE" sz="3200" dirty="0">
                <a:solidFill>
                  <a:srgbClr val="2BACA4"/>
                </a:solidFill>
                <a:latin typeface="Dosis" panose="02010603020202060003" pitchFamily="2" charset="0"/>
              </a:rPr>
              <a:t>kollektive Wissen </a:t>
            </a:r>
            <a:r>
              <a:rPr lang="de-DE" sz="3200" dirty="0">
                <a:latin typeface="Dosis" panose="02010603020202060003" pitchFamily="2" charset="0"/>
              </a:rPr>
              <a:t>der Organisation/des Teams?</a:t>
            </a:r>
          </a:p>
        </p:txBody>
      </p:sp>
      <p:sp>
        <p:nvSpPr>
          <p:cNvPr id="16" name="Textfeld 15">
            <a:extLst>
              <a:ext uri="{FF2B5EF4-FFF2-40B4-BE49-F238E27FC236}">
                <a16:creationId xmlns:a16="http://schemas.microsoft.com/office/drawing/2014/main" id="{70FE4818-E707-477D-8952-C30217B5F39F}"/>
              </a:ext>
            </a:extLst>
          </p:cNvPr>
          <p:cNvSpPr txBox="1"/>
          <p:nvPr/>
        </p:nvSpPr>
        <p:spPr>
          <a:xfrm>
            <a:off x="6600056" y="2306198"/>
            <a:ext cx="4680520" cy="2246769"/>
          </a:xfrm>
          <a:prstGeom prst="rect">
            <a:avLst/>
          </a:prstGeom>
          <a:noFill/>
        </p:spPr>
        <p:txBody>
          <a:bodyPr wrap="square" rtlCol="0">
            <a:spAutoFit/>
          </a:bodyPr>
          <a:lstStyle/>
          <a:p>
            <a:pPr algn="l"/>
            <a:r>
              <a:rPr lang="de-DE" sz="2000" dirty="0">
                <a:latin typeface="Dosis" panose="02010603020202060003" pitchFamily="2" charset="0"/>
              </a:rPr>
              <a:t>In den Zwischenräumen – den </a:t>
            </a:r>
            <a:r>
              <a:rPr lang="de-DE" sz="2000" b="1" dirty="0">
                <a:latin typeface="Dosis" panose="02010603020202060003" pitchFamily="2" charset="0"/>
              </a:rPr>
              <a:t>Spaces</a:t>
            </a:r>
          </a:p>
          <a:p>
            <a:pPr algn="l"/>
            <a:endParaRPr lang="de-DE" sz="2000" dirty="0">
              <a:latin typeface="Dosis" panose="02010603020202060003" pitchFamily="2" charset="0"/>
            </a:endParaRPr>
          </a:p>
          <a:p>
            <a:pPr algn="l"/>
            <a:r>
              <a:rPr lang="de-DE" sz="2000" dirty="0">
                <a:latin typeface="Dosis" panose="02010603020202060003" pitchFamily="2" charset="0"/>
              </a:rPr>
              <a:t>To connect </a:t>
            </a:r>
            <a:r>
              <a:rPr lang="de-DE" sz="2000" dirty="0" err="1">
                <a:latin typeface="Dosis" panose="02010603020202060003" pitchFamily="2" charset="0"/>
              </a:rPr>
              <a:t>is</a:t>
            </a:r>
            <a:r>
              <a:rPr lang="de-DE" sz="2000" dirty="0">
                <a:latin typeface="Dosis" panose="02010603020202060003" pitchFamily="2" charset="0"/>
              </a:rPr>
              <a:t> to mind.</a:t>
            </a:r>
            <a:br>
              <a:rPr lang="de-DE" sz="2000" dirty="0">
                <a:latin typeface="Dosis" panose="02010603020202060003" pitchFamily="2" charset="0"/>
              </a:rPr>
            </a:br>
            <a:r>
              <a:rPr lang="de-DE" sz="2000" dirty="0">
                <a:latin typeface="Dosis" panose="02010603020202060003" pitchFamily="2" charset="0"/>
              </a:rPr>
              <a:t>Verbinden ist Denken.</a:t>
            </a:r>
          </a:p>
          <a:p>
            <a:pPr algn="l"/>
            <a:endParaRPr lang="de-DE" sz="2000" dirty="0">
              <a:latin typeface="Dosis" panose="02010603020202060003" pitchFamily="2" charset="0"/>
            </a:endParaRPr>
          </a:p>
          <a:p>
            <a:pPr algn="l"/>
            <a:r>
              <a:rPr lang="de-DE" sz="2000" dirty="0">
                <a:latin typeface="Dosis" panose="02010603020202060003" pitchFamily="2" charset="0"/>
              </a:rPr>
              <a:t>Co-kreatives Potenzial freisetzen, das zwischen den Teammitgliedern liegt.</a:t>
            </a:r>
          </a:p>
        </p:txBody>
      </p:sp>
      <p:cxnSp>
        <p:nvCxnSpPr>
          <p:cNvPr id="18" name="Gerade Verbindung mit Pfeil 17">
            <a:extLst>
              <a:ext uri="{FF2B5EF4-FFF2-40B4-BE49-F238E27FC236}">
                <a16:creationId xmlns:a16="http://schemas.microsoft.com/office/drawing/2014/main" id="{C61FEEB0-18EF-42C9-BC96-F75123DAAAF7}"/>
              </a:ext>
            </a:extLst>
          </p:cNvPr>
          <p:cNvCxnSpPr>
            <a:cxnSpLocks/>
          </p:cNvCxnSpPr>
          <p:nvPr/>
        </p:nvCxnSpPr>
        <p:spPr>
          <a:xfrm flipV="1">
            <a:off x="2855640" y="2584499"/>
            <a:ext cx="3744416" cy="11610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916844"/>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latin typeface="Dosis" panose="02010603020202060003" pitchFamily="2" charset="0"/>
          </a:defRPr>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1072</Words>
  <Application>Microsoft Office PowerPoint</Application>
  <PresentationFormat>Breitbild</PresentationFormat>
  <Paragraphs>166</Paragraphs>
  <Slides>37</Slides>
  <Notes>16</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37</vt:i4>
      </vt:variant>
    </vt:vector>
  </HeadingPairs>
  <TitlesOfParts>
    <vt:vector size="45" baseType="lpstr">
      <vt:lpstr>Arial</vt:lpstr>
      <vt:lpstr>Calibri</vt:lpstr>
      <vt:lpstr>Calluna Sans</vt:lpstr>
      <vt:lpstr>Crayon Hand Bold</vt:lpstr>
      <vt:lpstr>Dosis</vt:lpstr>
      <vt:lpstr>Franklin Gothic Book</vt:lpstr>
      <vt:lpstr>Franklin Gothic Medium</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Hartner</dc:creator>
  <cp:lastModifiedBy>Alexandra Nagy</cp:lastModifiedBy>
  <cp:revision>765</cp:revision>
  <cp:lastPrinted>2022-05-22T16:50:45Z</cp:lastPrinted>
  <dcterms:created xsi:type="dcterms:W3CDTF">2018-11-19T16:57:11Z</dcterms:created>
  <dcterms:modified xsi:type="dcterms:W3CDTF">2022-05-23T09:48:15Z</dcterms:modified>
</cp:coreProperties>
</file>